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'[Chart in Microsoft Office PowerPoint]Sheet1'!$B$1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'[Chart in Microsoft Office PowerPoint]Sheet1'!$A$2:$A$3</c:f>
              <c:strCache>
                <c:ptCount val="2"/>
                <c:pt idx="0">
                  <c:v>Anonymous</c:v>
                </c:pt>
                <c:pt idx="1">
                  <c:v>NOT Anonymous</c:v>
                </c:pt>
              </c:strCache>
            </c:strRef>
          </c:cat>
          <c:val>
            <c:numRef>
              <c:f>'[Chart in Microsoft Office PowerPoint]Sheet1'!$B$2:$B$3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PowerPoint]Sheet1'!$C$1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'[Chart in Microsoft Office PowerPoint]Sheet1'!$A$2:$A$3</c:f>
              <c:strCache>
                <c:ptCount val="2"/>
                <c:pt idx="0">
                  <c:v>Anonymous</c:v>
                </c:pt>
                <c:pt idx="1">
                  <c:v>NOT Anonymous</c:v>
                </c:pt>
              </c:strCache>
            </c:strRef>
          </c:cat>
          <c:val>
            <c:numRef>
              <c:f>'[Chart in Microsoft Office PowerPoint]Sheet1'!$C$2:$C$3</c:f>
              <c:numCache>
                <c:formatCode>General</c:formatCode>
                <c:ptCount val="2"/>
                <c:pt idx="0">
                  <c:v>7</c:v>
                </c:pt>
                <c:pt idx="1">
                  <c:v>5</c:v>
                </c:pt>
              </c:numCache>
            </c:numRef>
          </c:val>
        </c:ser>
        <c:axId val="40899712"/>
        <c:axId val="40901632"/>
      </c:barChart>
      <c:catAx>
        <c:axId val="40899712"/>
        <c:scaling>
          <c:orientation val="minMax"/>
        </c:scaling>
        <c:axPos val="b"/>
        <c:tickLblPos val="nextTo"/>
        <c:crossAx val="40901632"/>
        <c:crosses val="autoZero"/>
        <c:auto val="1"/>
        <c:lblAlgn val="ctr"/>
        <c:lblOffset val="100"/>
      </c:catAx>
      <c:valAx>
        <c:axId val="40901632"/>
        <c:scaling>
          <c:orientation val="minMax"/>
        </c:scaling>
        <c:axPos val="l"/>
        <c:majorGridlines/>
        <c:numFmt formatCode="General" sourceLinked="1"/>
        <c:tickLblPos val="nextTo"/>
        <c:crossAx val="408997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990099">
                <a:alpha val="86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rdunckley.com/wp-content/uploads/2010/08/Girl-crying-in-hallway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Stat Project: Bias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Aralee</a:t>
            </a:r>
            <a:r>
              <a:rPr lang="en-US" dirty="0" smtClean="0"/>
              <a:t> </a:t>
            </a:r>
            <a:r>
              <a:rPr lang="en-US" dirty="0" err="1" smtClean="0"/>
              <a:t>Fajardo</a:t>
            </a:r>
            <a:endParaRPr lang="en-US" dirty="0" smtClean="0"/>
          </a:p>
          <a:p>
            <a:r>
              <a:rPr lang="en-US" dirty="0" smtClean="0"/>
              <a:t>Melody </a:t>
            </a:r>
            <a:r>
              <a:rPr lang="en-US" dirty="0" err="1" smtClean="0"/>
              <a:t>Sarno</a:t>
            </a:r>
            <a:endParaRPr lang="en-US" dirty="0" smtClean="0"/>
          </a:p>
          <a:p>
            <a:r>
              <a:rPr lang="en-US" dirty="0" smtClean="0"/>
              <a:t>Royce Ramos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Bias Investigated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anonymity change the responses to sensitive 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irl getting bullied at schoo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36000" contrast="-41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If you saw a girl crying in the hallway and you had just heard the minute bell ring, would you stop to ask her what’s wrong? (anonymous)</a:t>
            </a:r>
          </a:p>
          <a:p>
            <a:pPr>
              <a:buNone/>
            </a:pPr>
            <a:r>
              <a:rPr lang="en-US" dirty="0" smtClean="0"/>
              <a:t>2. If </a:t>
            </a:r>
            <a:r>
              <a:rPr lang="en-US" dirty="0" smtClean="0"/>
              <a:t>you saw a girl crying in the hallway and you had just heard the minute bell ring, would you stop to ask her what’s wrong? </a:t>
            </a:r>
            <a:r>
              <a:rPr lang="en-US" dirty="0" smtClean="0"/>
              <a:t>(not anonymous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was going to use an attendance sheet but changed to slips of paper</a:t>
            </a:r>
          </a:p>
          <a:p>
            <a:r>
              <a:rPr lang="en-US" dirty="0" smtClean="0"/>
              <a:t>Anonymous-Collected slips of paper with responses not including the responders’ names</a:t>
            </a:r>
          </a:p>
          <a:p>
            <a:r>
              <a:rPr lang="en-US" dirty="0" smtClean="0"/>
              <a:t>Not anonymous-collected slips of paper with responses but INCLUDING names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</a:t>
            </a:r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 Sample with a Random Start</a:t>
            </a:r>
          </a:p>
          <a:p>
            <a:r>
              <a:rPr lang="en-US" dirty="0" smtClean="0"/>
              <a:t>Chose  a random number with a random number generator for both samples to choose the random start number</a:t>
            </a:r>
          </a:p>
          <a:p>
            <a:r>
              <a:rPr lang="en-US" dirty="0" smtClean="0"/>
              <a:t>Anonymous-every 2 people</a:t>
            </a:r>
          </a:p>
          <a:p>
            <a:r>
              <a:rPr lang="en-US" dirty="0" smtClean="0"/>
              <a:t>Not anonymous-every 3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696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those answered yes</a:t>
                      </a:r>
                      <a:r>
                        <a:rPr lang="en-US" baseline="0" dirty="0" smtClean="0"/>
                        <a:t> (anonymous)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those answered no</a:t>
                      </a:r>
                      <a:r>
                        <a:rPr lang="en-US" baseline="0" dirty="0" smtClean="0"/>
                        <a:t> (anonymous)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those answered yes</a:t>
                      </a:r>
                      <a:r>
                        <a:rPr lang="en-US" baseline="0" dirty="0" smtClean="0"/>
                        <a:t> (NOT anonymous)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 of those answered no</a:t>
                      </a:r>
                      <a:r>
                        <a:rPr lang="en-US" baseline="0" dirty="0" smtClean="0"/>
                        <a:t> (NOT anonymous)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0733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59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206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AP Stat Project: Bias</vt:lpstr>
      <vt:lpstr>Type of Bias Investigated</vt:lpstr>
      <vt:lpstr>Survey Questions</vt:lpstr>
      <vt:lpstr>Data Collection</vt:lpstr>
      <vt:lpstr>Data Collection Con’t.</vt:lpstr>
      <vt:lpstr>Results</vt:lpstr>
      <vt:lpstr>Slide 7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</dc:title>
  <dc:creator>MELODY A SARNO (487)</dc:creator>
  <cp:lastModifiedBy>204487</cp:lastModifiedBy>
  <cp:revision>9</cp:revision>
  <dcterms:created xsi:type="dcterms:W3CDTF">2006-08-16T00:00:00Z</dcterms:created>
  <dcterms:modified xsi:type="dcterms:W3CDTF">2011-11-29T18:55:41Z</dcterms:modified>
</cp:coreProperties>
</file>