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'[Chart in Microsoft Office PowerPoint]Sheet1'!$B$1</c:f>
              <c:strCache>
                <c:ptCount val="1"/>
                <c:pt idx="0">
                  <c:v>yes</c:v>
                </c:pt>
              </c:strCache>
            </c:strRef>
          </c:tx>
          <c:cat>
            <c:strRef>
              <c:f>'[Chart in Microsoft Office PowerPoint]Sheet1'!$A$2:$A$3</c:f>
              <c:strCache>
                <c:ptCount val="2"/>
                <c:pt idx="0">
                  <c:v>Anonymous</c:v>
                </c:pt>
                <c:pt idx="1">
                  <c:v>NOT Anonymous</c:v>
                </c:pt>
              </c:strCache>
            </c:strRef>
          </c:cat>
          <c:val>
            <c:numRef>
              <c:f>'[Chart in Microsoft Office PowerPoint]Sheet1'!$B$2:$B$3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'[Chart in Microsoft Office PowerPoint]Sheet1'!$C$1</c:f>
              <c:strCache>
                <c:ptCount val="1"/>
                <c:pt idx="0">
                  <c:v>no</c:v>
                </c:pt>
              </c:strCache>
            </c:strRef>
          </c:tx>
          <c:cat>
            <c:strRef>
              <c:f>'[Chart in Microsoft Office PowerPoint]Sheet1'!$A$2:$A$3</c:f>
              <c:strCache>
                <c:ptCount val="2"/>
                <c:pt idx="0">
                  <c:v>Anonymous</c:v>
                </c:pt>
                <c:pt idx="1">
                  <c:v>NOT Anonymous</c:v>
                </c:pt>
              </c:strCache>
            </c:strRef>
          </c:cat>
          <c:val>
            <c:numRef>
              <c:f>'[Chart in Microsoft Office PowerPoint]Sheet1'!$C$2:$C$3</c:f>
              <c:numCache>
                <c:formatCode>General</c:formatCode>
                <c:ptCount val="2"/>
                <c:pt idx="0">
                  <c:v>7</c:v>
                </c:pt>
                <c:pt idx="1">
                  <c:v>5</c:v>
                </c:pt>
              </c:numCache>
            </c:numRef>
          </c:val>
        </c:ser>
        <c:axId val="34615680"/>
        <c:axId val="34618752"/>
      </c:barChart>
      <c:catAx>
        <c:axId val="34615680"/>
        <c:scaling>
          <c:orientation val="minMax"/>
        </c:scaling>
        <c:axPos val="b"/>
        <c:tickLblPos val="nextTo"/>
        <c:crossAx val="34618752"/>
        <c:crosses val="autoZero"/>
        <c:auto val="1"/>
        <c:lblAlgn val="ctr"/>
        <c:lblOffset val="100"/>
      </c:catAx>
      <c:valAx>
        <c:axId val="34618752"/>
        <c:scaling>
          <c:orientation val="minMax"/>
        </c:scaling>
        <c:axPos val="l"/>
        <c:majorGridlines/>
        <c:numFmt formatCode="General" sourceLinked="1"/>
        <c:tickLblPos val="nextTo"/>
        <c:crossAx val="3461568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B74F8-703B-4D42-AF69-7ACD1F0EC80B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88F5E-6232-4CD0-ADE6-D541FFF17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B065A-397F-4871-809D-57BFC3032E26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0F3F-7470-4359-8FFE-266CFC3F7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407FE-E913-4DF0-B070-8EE024C76F5F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D1EFE-236F-4457-A7CB-7AAF7E3A5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C46E7-A1E2-4C11-B0C0-6D6D4CE78258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9716A-67C8-4984-AE78-6CEC56C46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0A55A-2B7F-4E05-A3CD-52BBC5C1D2F3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E4E0D-146F-413C-9910-64166900C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428F5-8668-43F5-BB3F-9BC52825BE1E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D3590-98A6-4344-A72A-91F8EF7AF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14C7-8289-4723-9E2E-CD2C16606698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875EE-6528-47DE-9358-F3120CB3A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75D07-3E33-4F1E-8E70-59487A318717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C003E-3B81-4F58-A46E-C96E0A02F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186BB-9D20-4BC6-938E-5C744B7998E1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06638-B475-4568-8D0B-E09097614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B677D-0F03-4189-872C-5410BC7D9984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C037B-95BD-42D3-B32C-22527FC2D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0EBA8-FC90-490A-9044-E47E4C6B97EC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A7EEE-B8B2-46BB-9474-D2976DAE5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990099">
                <a:alpha val="86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2BDBB9-F9D7-4A39-9733-F0DCDA62D80F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39983A-FA9B-47BA-A93C-B67AF84B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drdunckley.com/wp-content/uploads/2010/08/Girl-crying-in-hallway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AP Stat Project: Bias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defTabSz="9144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Aralee</a:t>
            </a:r>
            <a:r>
              <a:rPr lang="en-US" dirty="0" smtClean="0"/>
              <a:t> </a:t>
            </a:r>
            <a:r>
              <a:rPr lang="en-US" dirty="0" err="1" smtClean="0"/>
              <a:t>Fajardo</a:t>
            </a:r>
            <a:endParaRPr lang="en-US" dirty="0" smtClean="0"/>
          </a:p>
          <a:p>
            <a:pPr defTabSz="9144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Melody </a:t>
            </a:r>
            <a:r>
              <a:rPr lang="en-US" dirty="0" err="1" smtClean="0"/>
              <a:t>Sarno</a:t>
            </a:r>
            <a:endParaRPr lang="en-US" dirty="0" smtClean="0"/>
          </a:p>
          <a:p>
            <a:pPr defTabSz="9144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Royce Ramos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of Bias Investigated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Does anonymity change the responses to sensitive 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Girl getting bullied at schoo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bright="36000" contrast="-4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Survey Questions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1. If you saw a girl crying in the hallway and you had just heard the minute bell ring, would you stop to ask her what’s wrong? (anonymous)</a:t>
            </a:r>
          </a:p>
          <a:p>
            <a:pPr>
              <a:buFont typeface="Arial" charset="0"/>
              <a:buNone/>
            </a:pPr>
            <a:r>
              <a:rPr lang="en-US" smtClean="0"/>
              <a:t>2. If you saw a girl crying in the hallway and you had just heard the minute bell ring, would you stop to ask her what’s wrong? (not anonymous)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Collection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Originally was going to use an attendance sheet but changed to slips of paper</a:t>
            </a:r>
          </a:p>
          <a:p>
            <a:r>
              <a:rPr lang="en-US" smtClean="0"/>
              <a:t>Anonymous-Collected slips of paper with responses not including the responders’ names</a:t>
            </a:r>
          </a:p>
          <a:p>
            <a:r>
              <a:rPr lang="en-US" smtClean="0"/>
              <a:t>Not anonymous-collected slips of paper with responses but INCLUDING names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Collection Con’t.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Systematic Sample with a Random Start</a:t>
            </a:r>
          </a:p>
          <a:p>
            <a:r>
              <a:rPr lang="en-US" smtClean="0"/>
              <a:t>Chose  a random number with a random number generator for both samples to choose the random start number</a:t>
            </a:r>
          </a:p>
          <a:p>
            <a:r>
              <a:rPr lang="en-US" smtClean="0"/>
              <a:t>Anonymous-every 2 people</a:t>
            </a:r>
          </a:p>
          <a:p>
            <a:r>
              <a:rPr lang="en-US" smtClean="0"/>
              <a:t>Not anonymous-every 3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695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those answered yes</a:t>
                      </a:r>
                      <a:r>
                        <a:rPr lang="en-US" baseline="0" dirty="0" smtClean="0"/>
                        <a:t> (anonymous)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those answered no</a:t>
                      </a:r>
                      <a:r>
                        <a:rPr lang="en-US" baseline="0" dirty="0" smtClean="0"/>
                        <a:t> (anonymous)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those answered yes</a:t>
                      </a:r>
                      <a:r>
                        <a:rPr lang="en-US" baseline="0" dirty="0" smtClean="0"/>
                        <a:t> (NOT anonymous)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those answered no</a:t>
                      </a:r>
                      <a:r>
                        <a:rPr lang="en-US" baseline="0" dirty="0" smtClean="0"/>
                        <a:t> (NOT anonymous)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0733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229600" cy="5592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mtClean="0"/>
              <a:t>More honestly answered anonymously; knew they wouldn’t be held accountable for their response by their peers</a:t>
            </a:r>
          </a:p>
          <a:p>
            <a:r>
              <a:rPr lang="en-US" smtClean="0"/>
              <a:t>2 out of the 9 students surveyed would stop in the hallway to help the girl that was crying</a:t>
            </a:r>
          </a:p>
          <a:p>
            <a:r>
              <a:rPr lang="en-US" smtClean="0"/>
              <a:t>Comparing it to the other 9 students asked not anonymously</a:t>
            </a:r>
          </a:p>
          <a:p>
            <a:r>
              <a:rPr lang="en-US" smtClean="0"/>
              <a:t>When held accountable by their peers, 4 of students said they’d help </a:t>
            </a:r>
          </a:p>
          <a:p>
            <a:r>
              <a:rPr lang="en-US" smtClean="0"/>
              <a:t>Anticipated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243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AP Stat Project: Bias</vt:lpstr>
      <vt:lpstr>Type of Bias Investigated</vt:lpstr>
      <vt:lpstr>Survey Questions</vt:lpstr>
      <vt:lpstr>Data Collection</vt:lpstr>
      <vt:lpstr>Data Collection Con’t.</vt:lpstr>
      <vt:lpstr>Results</vt:lpstr>
      <vt:lpstr>Slide 7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Stat</dc:title>
  <dc:creator>MELODY A SARNO (487)</dc:creator>
  <cp:lastModifiedBy>mindyadmin</cp:lastModifiedBy>
  <cp:revision>10</cp:revision>
  <dcterms:created xsi:type="dcterms:W3CDTF">2006-08-16T00:00:00Z</dcterms:created>
  <dcterms:modified xsi:type="dcterms:W3CDTF">2011-11-29T21:26:04Z</dcterms:modified>
</cp:coreProperties>
</file>