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5AF815-2246-4513-8A1A-C8CDD5BA50C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1695720-080D-46BC-90E1-2611E86B1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F815-2246-4513-8A1A-C8CDD5BA50C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5720-080D-46BC-90E1-2611E86B1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F815-2246-4513-8A1A-C8CDD5BA50C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5720-080D-46BC-90E1-2611E86B1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A5AF815-2246-4513-8A1A-C8CDD5BA50C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5720-080D-46BC-90E1-2611E86B1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5AF815-2246-4513-8A1A-C8CDD5BA50C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1695720-080D-46BC-90E1-2611E86B101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5AF815-2246-4513-8A1A-C8CDD5BA50C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1695720-080D-46BC-90E1-2611E86B1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A5AF815-2246-4513-8A1A-C8CDD5BA50C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1695720-080D-46BC-90E1-2611E86B1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F815-2246-4513-8A1A-C8CDD5BA50C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5720-080D-46BC-90E1-2611E86B1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5AF815-2246-4513-8A1A-C8CDD5BA50C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1695720-080D-46BC-90E1-2611E86B1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A5AF815-2246-4513-8A1A-C8CDD5BA50C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1695720-080D-46BC-90E1-2611E86B1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A5AF815-2246-4513-8A1A-C8CDD5BA50C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1695720-080D-46BC-90E1-2611E86B1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5AF815-2246-4513-8A1A-C8CDD5BA50C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695720-080D-46BC-90E1-2611E86B1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1200" y="838200"/>
            <a:ext cx="8062912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Mein </a:t>
            </a:r>
            <a:r>
              <a:rPr lang="en-US" sz="4800" b="1" dirty="0" err="1" smtClean="0"/>
              <a:t>Autobiografie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648200"/>
            <a:ext cx="4572000" cy="1905000"/>
          </a:xfrm>
        </p:spPr>
        <p:txBody>
          <a:bodyPr/>
          <a:lstStyle/>
          <a:p>
            <a:r>
              <a:rPr lang="en-US" dirty="0" smtClean="0"/>
              <a:t>Eternity </a:t>
            </a:r>
            <a:r>
              <a:rPr lang="en-US" dirty="0" err="1" smtClean="0"/>
              <a:t>Cashwell</a:t>
            </a:r>
            <a:endParaRPr lang="en-US" dirty="0" smtClean="0"/>
          </a:p>
          <a:p>
            <a:r>
              <a:rPr lang="en-US" dirty="0" smtClean="0"/>
              <a:t>Deutsch 2</a:t>
            </a:r>
          </a:p>
          <a:p>
            <a:r>
              <a:rPr lang="en-US" dirty="0" smtClean="0"/>
              <a:t>6/5/2012</a:t>
            </a:r>
            <a:endParaRPr lang="en-US" dirty="0"/>
          </a:p>
        </p:txBody>
      </p:sp>
      <p:pic>
        <p:nvPicPr>
          <p:cNvPr id="5" name="Picture 4" descr="la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971800"/>
            <a:ext cx="3962400" cy="3562633"/>
          </a:xfrm>
          <a:prstGeom prst="rect">
            <a:avLst/>
          </a:prstGeom>
        </p:spPr>
      </p:pic>
      <p:pic>
        <p:nvPicPr>
          <p:cNvPr id="6" name="Picture 5" descr="mee.jpg"/>
          <p:cNvPicPr>
            <a:picLocks noChangeAspect="1"/>
          </p:cNvPicPr>
          <p:nvPr/>
        </p:nvPicPr>
        <p:blipFill>
          <a:blip r:embed="rId3"/>
          <a:srcRect l="-2829" t="4369" b="14078"/>
          <a:stretch>
            <a:fillRect/>
          </a:stretch>
        </p:blipFill>
        <p:spPr>
          <a:xfrm>
            <a:off x="6096000" y="228600"/>
            <a:ext cx="2768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11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Guten</a:t>
            </a:r>
            <a:r>
              <a:rPr lang="en-US" dirty="0" smtClean="0"/>
              <a:t> Tag!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Mein Name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Ewigkeit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bin 18 </a:t>
            </a:r>
            <a:r>
              <a:rPr lang="en-US" dirty="0" err="1" smtClean="0"/>
              <a:t>Jahre</a:t>
            </a:r>
            <a:r>
              <a:rPr lang="en-US" dirty="0" smtClean="0"/>
              <a:t> alt.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braube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 smtClean="0"/>
              <a:t> und </a:t>
            </a:r>
            <a:r>
              <a:rPr lang="en-US" dirty="0" err="1" smtClean="0"/>
              <a:t>gr</a:t>
            </a:r>
            <a:r>
              <a:rPr lang="de-DE" dirty="0" smtClean="0"/>
              <a:t>ü</a:t>
            </a:r>
            <a:r>
              <a:rPr lang="en-US" dirty="0" smtClean="0"/>
              <a:t>ne </a:t>
            </a:r>
            <a:r>
              <a:rPr lang="en-US" dirty="0" err="1" smtClean="0"/>
              <a:t>Augen</a:t>
            </a:r>
            <a:r>
              <a:rPr lang="en-US" dirty="0" smtClean="0"/>
              <a:t>. </a:t>
            </a:r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kurz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komme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meinem</a:t>
            </a:r>
            <a:r>
              <a:rPr lang="en-US" dirty="0" smtClean="0"/>
              <a:t> Auto </a:t>
            </a:r>
            <a:r>
              <a:rPr lang="en-US" dirty="0" err="1" smtClean="0"/>
              <a:t>jeden</a:t>
            </a:r>
            <a:r>
              <a:rPr lang="en-US" dirty="0" smtClean="0"/>
              <a:t> Tag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Schule.Ich</a:t>
            </a:r>
            <a:r>
              <a:rPr lang="en-US" dirty="0" smtClean="0"/>
              <a:t> </a:t>
            </a:r>
            <a:r>
              <a:rPr lang="en-US" dirty="0" err="1" smtClean="0"/>
              <a:t>komme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Aschaffenburg, Deutschland.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8229600" cy="1399032"/>
          </a:xfrm>
        </p:spPr>
        <p:txBody>
          <a:bodyPr/>
          <a:lstStyle/>
          <a:p>
            <a:r>
              <a:rPr lang="en-US" dirty="0" err="1" smtClean="0"/>
              <a:t>Gern</a:t>
            </a:r>
            <a:r>
              <a:rPr lang="en-US" dirty="0" smtClean="0"/>
              <a:t>? Order </a:t>
            </a:r>
            <a:r>
              <a:rPr lang="en-US" dirty="0" err="1" smtClean="0"/>
              <a:t>Nich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685800"/>
            <a:ext cx="3810000" cy="3733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Ich</a:t>
            </a:r>
            <a:r>
              <a:rPr lang="en-US" sz="2400" dirty="0" smtClean="0"/>
              <a:t> </a:t>
            </a:r>
            <a:r>
              <a:rPr lang="en-US" sz="2400" dirty="0" err="1" smtClean="0"/>
              <a:t>schwimm</a:t>
            </a:r>
            <a:r>
              <a:rPr lang="en-US" sz="2400" dirty="0" smtClean="0"/>
              <a:t> </a:t>
            </a:r>
            <a:r>
              <a:rPr lang="en-US" sz="2400" dirty="0" err="1" smtClean="0"/>
              <a:t>gern</a:t>
            </a:r>
            <a:r>
              <a:rPr lang="en-US" sz="2400" dirty="0" smtClean="0"/>
              <a:t>. </a:t>
            </a:r>
            <a:r>
              <a:rPr lang="en-US" sz="2400" dirty="0" err="1" smtClean="0"/>
              <a:t>Ich</a:t>
            </a:r>
            <a:r>
              <a:rPr lang="en-US" sz="2400" dirty="0" smtClean="0"/>
              <a:t> les </a:t>
            </a:r>
            <a:r>
              <a:rPr lang="en-US" sz="2400" dirty="0" err="1" smtClean="0"/>
              <a:t>gern</a:t>
            </a:r>
            <a:r>
              <a:rPr lang="en-US" sz="2400" dirty="0" smtClean="0"/>
              <a:t>, </a:t>
            </a:r>
            <a:r>
              <a:rPr lang="en-US" sz="2400" dirty="0" err="1" smtClean="0"/>
              <a:t>ich</a:t>
            </a:r>
            <a:r>
              <a:rPr lang="en-US" sz="2400" dirty="0" smtClean="0"/>
              <a:t> </a:t>
            </a:r>
            <a:r>
              <a:rPr lang="en-US" sz="2400" dirty="0" err="1" smtClean="0"/>
              <a:t>hör</a:t>
            </a:r>
            <a:r>
              <a:rPr lang="en-US" sz="2400" dirty="0" smtClean="0"/>
              <a:t> </a:t>
            </a:r>
            <a:r>
              <a:rPr lang="en-US" sz="2400" dirty="0" err="1" smtClean="0"/>
              <a:t>gern</a:t>
            </a:r>
            <a:r>
              <a:rPr lang="en-US" sz="2400" dirty="0" smtClean="0"/>
              <a:t> Rad. </a:t>
            </a:r>
            <a:r>
              <a:rPr lang="en-US" sz="2400" dirty="0" err="1" smtClean="0"/>
              <a:t>Ich</a:t>
            </a:r>
            <a:r>
              <a:rPr lang="en-US" sz="2400" dirty="0" smtClean="0"/>
              <a:t> </a:t>
            </a:r>
            <a:r>
              <a:rPr lang="en-US" sz="2400" dirty="0" err="1" smtClean="0"/>
              <a:t>spiele</a:t>
            </a:r>
            <a:r>
              <a:rPr lang="en-US" sz="2400" dirty="0" smtClean="0"/>
              <a:t> </a:t>
            </a:r>
            <a:r>
              <a:rPr lang="en-US" sz="2400" dirty="0" err="1" smtClean="0"/>
              <a:t>jetzt</a:t>
            </a:r>
            <a:r>
              <a:rPr lang="en-US" sz="2400" dirty="0" smtClean="0"/>
              <a:t> </a:t>
            </a:r>
            <a:r>
              <a:rPr lang="en-US" sz="2400" dirty="0" err="1" smtClean="0"/>
              <a:t>gern</a:t>
            </a:r>
            <a:r>
              <a:rPr lang="en-US" sz="2400" dirty="0" smtClean="0"/>
              <a:t> Volleyball. </a:t>
            </a:r>
            <a:r>
              <a:rPr lang="en-US" sz="2400" dirty="0" err="1" smtClean="0"/>
              <a:t>Im</a:t>
            </a:r>
            <a:r>
              <a:rPr lang="en-US" sz="2400" dirty="0" smtClean="0"/>
              <a:t> </a:t>
            </a:r>
            <a:r>
              <a:rPr lang="en-US" sz="2400" dirty="0" err="1" smtClean="0"/>
              <a:t>Sommer</a:t>
            </a:r>
            <a:r>
              <a:rPr lang="en-US" sz="2400" dirty="0" smtClean="0"/>
              <a:t> surf </a:t>
            </a:r>
            <a:r>
              <a:rPr lang="en-US" sz="2400" dirty="0" err="1" smtClean="0"/>
              <a:t>ich</a:t>
            </a:r>
            <a:r>
              <a:rPr lang="en-US" sz="2400" dirty="0" smtClean="0"/>
              <a:t>, so in </a:t>
            </a:r>
            <a:r>
              <a:rPr lang="en-US" sz="2400" dirty="0" err="1" smtClean="0"/>
              <a:t>Diskos</a:t>
            </a:r>
            <a:r>
              <a:rPr lang="en-US" sz="2400" dirty="0" smtClean="0"/>
              <a:t> order so was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Freunden</a:t>
            </a:r>
            <a:r>
              <a:rPr lang="en-US" sz="2400" dirty="0" smtClean="0"/>
              <a:t> und so </a:t>
            </a:r>
            <a:r>
              <a:rPr lang="en-US" sz="2400" dirty="0" err="1" smtClean="0"/>
              <a:t>auch</a:t>
            </a:r>
            <a:r>
              <a:rPr lang="en-US" sz="2400" dirty="0" smtClean="0"/>
              <a:t> </a:t>
            </a:r>
            <a:r>
              <a:rPr lang="en-US" sz="2400" dirty="0" err="1" smtClean="0"/>
              <a:t>Fahrrad</a:t>
            </a:r>
            <a:r>
              <a:rPr lang="en-US" sz="2400" dirty="0" smtClean="0"/>
              <a:t> </a:t>
            </a:r>
            <a:r>
              <a:rPr lang="en-US" sz="2400" dirty="0" err="1" smtClean="0"/>
              <a:t>fahren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3200400"/>
            <a:ext cx="3429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Im</a:t>
            </a:r>
            <a:r>
              <a:rPr lang="en-US" sz="2000" dirty="0" smtClean="0"/>
              <a:t> Winter </a:t>
            </a:r>
            <a:r>
              <a:rPr lang="en-US" sz="2000" dirty="0" err="1" smtClean="0"/>
              <a:t>geh</a:t>
            </a:r>
            <a:r>
              <a:rPr lang="en-US" sz="2000" dirty="0" smtClean="0"/>
              <a:t> </a:t>
            </a:r>
            <a:r>
              <a:rPr lang="en-US" sz="2000" dirty="0" err="1" smtClean="0"/>
              <a:t>ich</a:t>
            </a:r>
            <a:r>
              <a:rPr lang="en-US" sz="2000" dirty="0" smtClean="0"/>
              <a:t> nigh </a:t>
            </a:r>
            <a:r>
              <a:rPr lang="en-US" sz="2000" dirty="0" err="1" smtClean="0"/>
              <a:t>gern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meinen</a:t>
            </a:r>
            <a:r>
              <a:rPr lang="en-US" sz="2000" dirty="0" smtClean="0"/>
              <a:t> </a:t>
            </a:r>
            <a:r>
              <a:rPr lang="en-US" sz="2000" dirty="0" err="1" smtClean="0"/>
              <a:t>Eltern</a:t>
            </a:r>
            <a:r>
              <a:rPr lang="en-US" sz="2000" dirty="0" smtClean="0"/>
              <a:t> </a:t>
            </a:r>
            <a:r>
              <a:rPr lang="en-US" sz="2000" dirty="0" err="1" smtClean="0"/>
              <a:t>nach</a:t>
            </a:r>
            <a:r>
              <a:rPr lang="en-US" sz="2000" dirty="0" smtClean="0"/>
              <a:t> </a:t>
            </a:r>
            <a:r>
              <a:rPr lang="en-US" sz="2000" dirty="0" err="1" smtClean="0"/>
              <a:t>österreich</a:t>
            </a:r>
            <a:r>
              <a:rPr lang="en-US" sz="2000" dirty="0" smtClean="0"/>
              <a:t> </a:t>
            </a:r>
            <a:r>
              <a:rPr lang="en-US" sz="2000" dirty="0" smtClean="0"/>
              <a:t>Ski </a:t>
            </a:r>
            <a:r>
              <a:rPr lang="en-US" sz="2000" dirty="0" err="1" smtClean="0"/>
              <a:t>laufen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Ich</a:t>
            </a:r>
            <a:r>
              <a:rPr lang="en-US" sz="2000" dirty="0" smtClean="0"/>
              <a:t> </a:t>
            </a:r>
            <a:r>
              <a:rPr lang="en-US" sz="2000" dirty="0" err="1" smtClean="0"/>
              <a:t>seh</a:t>
            </a:r>
            <a:r>
              <a:rPr lang="en-US" sz="2000" dirty="0" smtClean="0"/>
              <a:t> night </a:t>
            </a:r>
            <a:r>
              <a:rPr lang="en-US" sz="2000" dirty="0" err="1" smtClean="0"/>
              <a:t>gern</a:t>
            </a:r>
            <a:r>
              <a:rPr lang="en-US" sz="2000" dirty="0" smtClean="0"/>
              <a:t> fern order guck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r>
              <a:rPr lang="en-US" sz="2000" dirty="0" smtClean="0"/>
              <a:t> Video an.  Und am </a:t>
            </a:r>
            <a:r>
              <a:rPr lang="en-US" sz="2000" dirty="0" err="1" smtClean="0"/>
              <a:t>Abend</a:t>
            </a:r>
            <a:r>
              <a:rPr lang="en-US" sz="2000" dirty="0" smtClean="0"/>
              <a:t> </a:t>
            </a:r>
            <a:r>
              <a:rPr lang="en-US" sz="2000" dirty="0" err="1" smtClean="0"/>
              <a:t>mache</a:t>
            </a:r>
            <a:r>
              <a:rPr lang="en-US" sz="2000" dirty="0" smtClean="0"/>
              <a:t> </a:t>
            </a:r>
            <a:r>
              <a:rPr lang="en-US" sz="2000" dirty="0" err="1" smtClean="0"/>
              <a:t>ich</a:t>
            </a:r>
            <a:r>
              <a:rPr lang="en-US" sz="2000" dirty="0" smtClean="0"/>
              <a:t> die </a:t>
            </a:r>
            <a:r>
              <a:rPr lang="en-US" sz="2000" dirty="0" err="1" smtClean="0"/>
              <a:t>Hausaufgaben</a:t>
            </a:r>
            <a:r>
              <a:rPr lang="en-US" sz="2000" dirty="0" smtClean="0"/>
              <a:t> und </a:t>
            </a:r>
            <a:r>
              <a:rPr lang="en-US" sz="2000" dirty="0" err="1" smtClean="0"/>
              <a:t>schaue</a:t>
            </a:r>
            <a:r>
              <a:rPr lang="en-US" sz="2000" dirty="0" smtClean="0"/>
              <a:t> </a:t>
            </a:r>
            <a:r>
              <a:rPr lang="en-US" sz="2000" dirty="0" err="1" smtClean="0"/>
              <a:t>Fernsehen</a:t>
            </a:r>
            <a:r>
              <a:rPr lang="en-US" sz="2000" dirty="0" smtClean="0"/>
              <a:t>, das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langweilig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9" name="Picture 8" descr="sur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5011536"/>
            <a:ext cx="2743200" cy="1846464"/>
          </a:xfrm>
          <a:prstGeom prst="rect">
            <a:avLst/>
          </a:prstGeom>
        </p:spPr>
      </p:pic>
      <p:pic>
        <p:nvPicPr>
          <p:cNvPr id="1026" name="Picture 2" descr="http://fittipdaily.com/wp-content/uploads/2009/06/swimm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343400"/>
            <a:ext cx="2073348" cy="1371600"/>
          </a:xfrm>
          <a:prstGeom prst="rect">
            <a:avLst/>
          </a:prstGeom>
          <a:noFill/>
        </p:spPr>
      </p:pic>
      <p:pic>
        <p:nvPicPr>
          <p:cNvPr id="12" name="Picture 11" descr="homewo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092" y="914400"/>
            <a:ext cx="2740908" cy="1822704"/>
          </a:xfrm>
          <a:prstGeom prst="rect">
            <a:avLst/>
          </a:prstGeom>
        </p:spPr>
      </p:pic>
      <p:pic>
        <p:nvPicPr>
          <p:cNvPr id="11" name="Picture 10" descr="gm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447800"/>
            <a:ext cx="2209800" cy="16556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0"/>
            <a:ext cx="8229600" cy="1399032"/>
          </a:xfrm>
        </p:spPr>
        <p:txBody>
          <a:bodyPr/>
          <a:lstStyle/>
          <a:p>
            <a:pPr algn="ctr"/>
            <a:r>
              <a:rPr lang="en-US" dirty="0" err="1" smtClean="0"/>
              <a:t>Dein</a:t>
            </a:r>
            <a:r>
              <a:rPr lang="en-US" dirty="0" smtClean="0"/>
              <a:t> </a:t>
            </a:r>
            <a:r>
              <a:rPr lang="en-US" dirty="0" err="1" smtClean="0"/>
              <a:t>Lieblingsrezept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3276600" cy="230819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75 g </a:t>
            </a:r>
            <a:r>
              <a:rPr lang="en-US" sz="1400" dirty="0" err="1" smtClean="0"/>
              <a:t>Spekulatius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75</a:t>
            </a:r>
            <a:r>
              <a:rPr lang="en-US" sz="1400" dirty="0" smtClean="0"/>
              <a:t> g </a:t>
            </a:r>
            <a:r>
              <a:rPr lang="en-US" sz="1400" dirty="0" err="1" smtClean="0"/>
              <a:t>Butterkekse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55</a:t>
            </a:r>
            <a:r>
              <a:rPr lang="en-US" sz="1400" dirty="0" smtClean="0"/>
              <a:t> g Butter, </a:t>
            </a:r>
            <a:r>
              <a:rPr lang="en-US" sz="1400" dirty="0" err="1" smtClean="0"/>
              <a:t>geschmolzen</a:t>
            </a:r>
            <a:r>
              <a:rPr lang="en-US" sz="1400" dirty="0" smtClean="0"/>
              <a:t>  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600</a:t>
            </a:r>
            <a:r>
              <a:rPr lang="en-US" sz="1400" dirty="0" smtClean="0"/>
              <a:t> g </a:t>
            </a:r>
            <a:r>
              <a:rPr lang="en-US" sz="1400" dirty="0" err="1" smtClean="0"/>
              <a:t>Magerquark</a:t>
            </a:r>
            <a:r>
              <a:rPr lang="en-US" sz="1400" dirty="0" smtClean="0"/>
              <a:t> 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250</a:t>
            </a:r>
            <a:r>
              <a:rPr lang="en-US" sz="1400" dirty="0" smtClean="0"/>
              <a:t> g </a:t>
            </a:r>
            <a:r>
              <a:rPr lang="en-US" sz="1400" dirty="0" err="1" smtClean="0"/>
              <a:t>Doppelrahmfrischkäse</a:t>
            </a:r>
            <a:r>
              <a:rPr lang="en-US" sz="1400" dirty="0" smtClean="0"/>
              <a:t> 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130</a:t>
            </a:r>
            <a:r>
              <a:rPr lang="en-US" sz="1400" dirty="0" smtClean="0"/>
              <a:t> g </a:t>
            </a:r>
            <a:r>
              <a:rPr lang="en-US" sz="1400" dirty="0" err="1" smtClean="0"/>
              <a:t>Zucker</a:t>
            </a:r>
            <a:r>
              <a:rPr lang="en-US" sz="1400" dirty="0" smtClean="0"/>
              <a:t> 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½</a:t>
            </a:r>
            <a:r>
              <a:rPr lang="en-US" sz="1400" dirty="0" smtClean="0"/>
              <a:t> </a:t>
            </a:r>
            <a:r>
              <a:rPr lang="en-US" sz="1400" dirty="0" err="1" smtClean="0"/>
              <a:t>Pck</a:t>
            </a:r>
            <a:r>
              <a:rPr lang="en-US" sz="1400" dirty="0" smtClean="0"/>
              <a:t>. </a:t>
            </a:r>
            <a:r>
              <a:rPr lang="en-US" sz="1400" dirty="0" err="1" smtClean="0"/>
              <a:t>PuddingpulverVanille</a:t>
            </a:r>
            <a:r>
              <a:rPr lang="en-US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250</a:t>
            </a:r>
            <a:r>
              <a:rPr lang="en-US" sz="1400" dirty="0" smtClean="0"/>
              <a:t> g </a:t>
            </a:r>
            <a:r>
              <a:rPr lang="en-US" sz="1400" dirty="0" err="1" smtClean="0"/>
              <a:t>Erdbeeren</a:t>
            </a:r>
            <a:r>
              <a:rPr lang="en-US" sz="1400" dirty="0" smtClean="0"/>
              <a:t>, </a:t>
            </a:r>
            <a:r>
              <a:rPr lang="en-US" sz="1400" dirty="0" err="1" smtClean="0"/>
              <a:t>frisch</a:t>
            </a:r>
            <a:r>
              <a:rPr lang="en-US" sz="1400" dirty="0" err="1" smtClean="0"/>
              <a:t>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1447800"/>
            <a:ext cx="5943600" cy="830997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Erdbeer-Käsetorte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 descr="stra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91000"/>
            <a:ext cx="3429000" cy="2356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533400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Die Kekskrümel mit der geschmolzenen Butter vermischen. Die Eier mit dem Zucker sehr schaumig schlagen, den Quark mit dem Frischkäse separat cremig rühren, dann zur Eier-Zucker-Mischung geben und beides mit dem Puddingpulver zur Quarkcreme geben.  Die Creme auf den Keksboden streichen.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22860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frische</a:t>
            </a:r>
            <a:r>
              <a:rPr lang="en-US" dirty="0" smtClean="0"/>
              <a:t> </a:t>
            </a:r>
            <a:r>
              <a:rPr lang="en-US" dirty="0" err="1" smtClean="0"/>
              <a:t>Erdbeeren</a:t>
            </a:r>
            <a:r>
              <a:rPr lang="en-US" dirty="0" smtClean="0"/>
              <a:t> </a:t>
            </a:r>
            <a:r>
              <a:rPr lang="en-US" dirty="0" err="1" smtClean="0"/>
              <a:t>kauft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Obst</a:t>
            </a:r>
            <a:r>
              <a:rPr lang="en-US" dirty="0" smtClean="0"/>
              <a:t> und </a:t>
            </a:r>
            <a:r>
              <a:rPr lang="en-US" dirty="0" err="1" smtClean="0"/>
              <a:t>Gemuseladen</a:t>
            </a:r>
            <a:r>
              <a:rPr lang="en-US" dirty="0" smtClean="0"/>
              <a:t>, </a:t>
            </a:r>
            <a:r>
              <a:rPr lang="en-US" dirty="0" err="1" smtClean="0"/>
              <a:t>Spekulatius</a:t>
            </a:r>
            <a:r>
              <a:rPr lang="en-US" dirty="0" smtClean="0"/>
              <a:t> und </a:t>
            </a:r>
            <a:r>
              <a:rPr lang="en-US" dirty="0" err="1" smtClean="0"/>
              <a:t>Butterkekse</a:t>
            </a:r>
            <a:r>
              <a:rPr lang="en-US" dirty="0" smtClean="0"/>
              <a:t> </a:t>
            </a:r>
            <a:r>
              <a:rPr lang="en-US" dirty="0" err="1" smtClean="0"/>
              <a:t>beim</a:t>
            </a:r>
            <a:r>
              <a:rPr lang="en-US" dirty="0" smtClean="0"/>
              <a:t> </a:t>
            </a:r>
            <a:r>
              <a:rPr lang="en-US" dirty="0" err="1" smtClean="0"/>
              <a:t>Bäcker</a:t>
            </a:r>
            <a:r>
              <a:rPr lang="en-US" dirty="0" smtClean="0"/>
              <a:t> und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anderen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Supermarkt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8" descr="mi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886200"/>
            <a:ext cx="2057400" cy="1369107"/>
          </a:xfrm>
          <a:prstGeom prst="rect">
            <a:avLst/>
          </a:prstGeom>
        </p:spPr>
      </p:pic>
      <p:pic>
        <p:nvPicPr>
          <p:cNvPr id="10" name="Picture 9" descr="starwebb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52400"/>
            <a:ext cx="16859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962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133600"/>
            <a:ext cx="4114800" cy="14089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</a:t>
            </a:r>
            <a:r>
              <a:rPr lang="en-US" sz="8000" b="1" dirty="0" smtClean="0"/>
              <a:t>	Mode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3810000"/>
            <a:ext cx="1905000" cy="2667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Das </a:t>
            </a:r>
            <a:r>
              <a:rPr lang="en-US" dirty="0" err="1" smtClean="0"/>
              <a:t>Kleid</a:t>
            </a:r>
            <a:r>
              <a:rPr lang="en-US" dirty="0" smtClean="0"/>
              <a:t> is </a:t>
            </a:r>
          </a:p>
          <a:p>
            <a:pPr>
              <a:buNone/>
            </a:pPr>
            <a:r>
              <a:rPr lang="en-US" dirty="0" err="1" smtClean="0"/>
              <a:t>sehr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h</a:t>
            </a:r>
            <a:r>
              <a:rPr lang="de-DE" dirty="0" smtClean="0"/>
              <a:t>ü</a:t>
            </a:r>
            <a:r>
              <a:rPr lang="en-US" dirty="0" err="1" smtClean="0"/>
              <a:t>bsch</a:t>
            </a:r>
            <a:r>
              <a:rPr lang="en-US" dirty="0" smtClean="0"/>
              <a:t>!! Es </a:t>
            </a:r>
          </a:p>
          <a:p>
            <a:pPr>
              <a:buNone/>
            </a:pP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Seide</a:t>
            </a:r>
            <a:r>
              <a:rPr lang="en-US" dirty="0" smtClean="0"/>
              <a:t>.  Es </a:t>
            </a:r>
          </a:p>
          <a:p>
            <a:pPr>
              <a:buNone/>
            </a:pPr>
            <a:r>
              <a:rPr lang="en-US" dirty="0" err="1" smtClean="0"/>
              <a:t>kostet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3,200</a:t>
            </a:r>
            <a:r>
              <a:rPr lang="en-US" dirty="0" smtClean="0"/>
              <a:t>€!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9600"/>
            <a:ext cx="2930546" cy="210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2318465" cy="324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2047875" cy="31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09524"/>
            <a:ext cx="2052079" cy="314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 rot="853145">
            <a:off x="-227031" y="1942407"/>
            <a:ext cx="40925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Ich</a:t>
            </a:r>
            <a:r>
              <a:rPr lang="en-US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finde</a:t>
            </a:r>
            <a:r>
              <a:rPr lang="en-US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es</a:t>
            </a:r>
            <a:r>
              <a:rPr lang="en-US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fesch</a:t>
            </a:r>
            <a:r>
              <a:rPr lang="en-US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!</a:t>
            </a:r>
            <a:endParaRPr lang="en-US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267708">
            <a:off x="6248829" y="5157111"/>
            <a:ext cx="29097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Es </a:t>
            </a:r>
            <a:r>
              <a:rPr lang="en-US" sz="2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sieht</a:t>
            </a: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schick</a:t>
            </a: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aus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0"/>
            <a:ext cx="23567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 </a:t>
            </a:r>
            <a:r>
              <a:rPr lang="en-US" sz="28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gef</a:t>
            </a:r>
            <a:r>
              <a:rPr lang="en-US" sz="2800" b="1" dirty="0" err="1" smtClean="0"/>
              <a:t>ä</a:t>
            </a:r>
            <a:r>
              <a:rPr lang="en-US" sz="28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llt</a:t>
            </a:r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mir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167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brauche</a:t>
            </a:r>
            <a:r>
              <a:rPr lang="en-US" dirty="0" smtClean="0"/>
              <a:t>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etwas</a:t>
            </a:r>
            <a:r>
              <a:rPr lang="en-US" dirty="0" smtClean="0"/>
              <a:t>,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Bluse</a:t>
            </a:r>
            <a:r>
              <a:rPr lang="en-US" dirty="0" smtClean="0"/>
              <a:t> order </a:t>
            </a:r>
            <a:r>
              <a:rPr lang="en-US" dirty="0" err="1" smtClean="0"/>
              <a:t>ein</a:t>
            </a:r>
            <a:r>
              <a:rPr lang="en-US" dirty="0" smtClean="0"/>
              <a:t> T-shirt. 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liebe</a:t>
            </a:r>
            <a:r>
              <a:rPr lang="en-US" dirty="0" smtClean="0"/>
              <a:t> </a:t>
            </a:r>
            <a:r>
              <a:rPr lang="en-US" dirty="0" err="1" smtClean="0"/>
              <a:t>Klamotten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Baumwolle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43800" y="685800"/>
            <a:ext cx="137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Alles</a:t>
            </a:r>
            <a:r>
              <a:rPr lang="en-US" dirty="0" smtClean="0"/>
              <a:t> </a:t>
            </a:r>
            <a:r>
              <a:rPr lang="en-US" dirty="0" err="1" smtClean="0"/>
              <a:t>diese</a:t>
            </a:r>
            <a:r>
              <a:rPr lang="en-US" dirty="0" smtClean="0"/>
              <a:t> </a:t>
            </a:r>
            <a:r>
              <a:rPr lang="en-US" dirty="0" err="1" smtClean="0"/>
              <a:t>Schuhe</a:t>
            </a:r>
            <a:r>
              <a:rPr lang="en-US" dirty="0" smtClean="0"/>
              <a:t> </a:t>
            </a:r>
            <a:r>
              <a:rPr lang="en-US" dirty="0" err="1" smtClean="0"/>
              <a:t>helfen</a:t>
            </a:r>
            <a:r>
              <a:rPr lang="en-US" dirty="0" smtClean="0"/>
              <a:t> </a:t>
            </a:r>
            <a:r>
              <a:rPr lang="en-US" dirty="0" err="1" smtClean="0"/>
              <a:t>kindern</a:t>
            </a:r>
            <a:r>
              <a:rPr lang="en-US" dirty="0" smtClean="0"/>
              <a:t> in </a:t>
            </a:r>
            <a:r>
              <a:rPr lang="en-US" dirty="0" err="1" smtClean="0"/>
              <a:t>Afrika</a:t>
            </a:r>
            <a:r>
              <a:rPr lang="en-US" dirty="0" smtClean="0"/>
              <a:t>. Also,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stark.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006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Lieblingsfach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038600" cy="45179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In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mag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ich</a:t>
            </a:r>
            <a:r>
              <a:rPr lang="en-US" dirty="0" smtClean="0"/>
              <a:t> am </a:t>
            </a:r>
            <a:r>
              <a:rPr lang="en-US" dirty="0" err="1" smtClean="0"/>
              <a:t>liebsten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Physik</a:t>
            </a:r>
            <a:r>
              <a:rPr lang="en-US" dirty="0" smtClean="0"/>
              <a:t>, Bio, und </a:t>
            </a:r>
          </a:p>
          <a:p>
            <a:pPr>
              <a:buNone/>
            </a:pPr>
            <a:r>
              <a:rPr lang="en-US" dirty="0" err="1" smtClean="0"/>
              <a:t>Mathe</a:t>
            </a:r>
            <a:r>
              <a:rPr lang="en-US" dirty="0" smtClean="0"/>
              <a:t>.  Das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weil</a:t>
            </a:r>
            <a:r>
              <a:rPr lang="en-US" dirty="0" smtClean="0"/>
              <a:t>, </a:t>
            </a:r>
            <a:r>
              <a:rPr lang="en-US" dirty="0" err="1" smtClean="0"/>
              <a:t>ich</a:t>
            </a:r>
            <a:r>
              <a:rPr lang="en-US" dirty="0" smtClean="0"/>
              <a:t> bin gut in </a:t>
            </a:r>
          </a:p>
          <a:p>
            <a:pPr>
              <a:buNone/>
            </a:pPr>
            <a:r>
              <a:rPr lang="en-US" dirty="0" err="1" smtClean="0"/>
              <a:t>Mathe</a:t>
            </a:r>
            <a:r>
              <a:rPr lang="en-US" dirty="0" smtClean="0"/>
              <a:t>.  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das </a:t>
            </a:r>
            <a:r>
              <a:rPr lang="en-US" dirty="0" err="1" smtClean="0"/>
              <a:t>Umwelt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interessieren</a:t>
            </a:r>
            <a:r>
              <a:rPr lang="en-US" dirty="0" smtClean="0"/>
              <a:t>. Mein </a:t>
            </a:r>
          </a:p>
          <a:p>
            <a:pPr>
              <a:buNone/>
            </a:pPr>
            <a:r>
              <a:rPr lang="en-US" dirty="0" err="1" smtClean="0"/>
              <a:t>Lieblingslehrer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Ms. Greer.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711747"/>
            <a:ext cx="3657601" cy="468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194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Mein </a:t>
            </a:r>
            <a:r>
              <a:rPr lang="en-US" sz="5400" dirty="0" err="1" smtClean="0"/>
              <a:t>Freizeit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5" t="947" r="9261" b="-3124"/>
          <a:stretch/>
        </p:blipFill>
        <p:spPr>
          <a:xfrm>
            <a:off x="5562600" y="1981200"/>
            <a:ext cx="2576946" cy="249150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189730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9358"/>
            <a:ext cx="3505199" cy="273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400" y="51054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</a:t>
            </a:r>
            <a:r>
              <a:rPr lang="en-US" dirty="0" smtClean="0"/>
              <a:t> ins Theater in </a:t>
            </a:r>
            <a:r>
              <a:rPr lang="en-US" dirty="0" err="1" smtClean="0"/>
              <a:t>mein</a:t>
            </a:r>
            <a:r>
              <a:rPr lang="en-US" dirty="0" smtClean="0"/>
              <a:t> </a:t>
            </a:r>
            <a:r>
              <a:rPr lang="en-US" dirty="0" err="1" smtClean="0"/>
              <a:t>Freizeit</a:t>
            </a:r>
            <a:r>
              <a:rPr lang="en-US" dirty="0" smtClean="0"/>
              <a:t>. Mein </a:t>
            </a:r>
            <a:r>
              <a:rPr lang="en-US" dirty="0" err="1" smtClean="0"/>
              <a:t>Lieblings</a:t>
            </a:r>
            <a:r>
              <a:rPr lang="en-US" dirty="0" smtClean="0"/>
              <a:t> </a:t>
            </a:r>
            <a:r>
              <a:rPr lang="en-US" dirty="0" err="1" smtClean="0"/>
              <a:t>Filme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Avatar!  </a:t>
            </a:r>
            <a:r>
              <a:rPr lang="en-US" dirty="0" err="1" smtClean="0"/>
              <a:t>Sciencefictionfilme</a:t>
            </a:r>
            <a:r>
              <a:rPr lang="en-US" dirty="0" smtClean="0"/>
              <a:t> </a:t>
            </a:r>
            <a:r>
              <a:rPr lang="en-US" dirty="0" err="1" smtClean="0"/>
              <a:t>mag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!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1143000"/>
            <a:ext cx="259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lese</a:t>
            </a:r>
            <a:r>
              <a:rPr lang="en-US" dirty="0" smtClean="0"/>
              <a:t> </a:t>
            </a:r>
            <a:r>
              <a:rPr lang="en-US" dirty="0" err="1" smtClean="0"/>
              <a:t>viel</a:t>
            </a:r>
            <a:r>
              <a:rPr lang="en-US" dirty="0" smtClean="0"/>
              <a:t>, </a:t>
            </a:r>
            <a:r>
              <a:rPr lang="en-US" dirty="0" err="1" smtClean="0"/>
              <a:t>zum</a:t>
            </a:r>
            <a:r>
              <a:rPr lang="en-US" dirty="0" smtClean="0"/>
              <a:t>, </a:t>
            </a:r>
            <a:r>
              <a:rPr lang="en-US" dirty="0" err="1" smtClean="0"/>
              <a:t>Beispiel</a:t>
            </a:r>
            <a:r>
              <a:rPr lang="en-US" dirty="0" smtClean="0"/>
              <a:t> </a:t>
            </a:r>
            <a:r>
              <a:rPr lang="en-US" dirty="0" err="1" smtClean="0"/>
              <a:t>Fantasyromane</a:t>
            </a:r>
            <a:r>
              <a:rPr lang="en-US" dirty="0" smtClean="0"/>
              <a:t>. 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lese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Hunt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liebe</a:t>
            </a:r>
            <a:r>
              <a:rPr lang="en-US" dirty="0" smtClean="0"/>
              <a:t> The Hunger Games, Twilight, und City of Mortal </a:t>
            </a:r>
            <a:r>
              <a:rPr lang="en-US" dirty="0" err="1" smtClean="0"/>
              <a:t>Instuments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323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399032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Hause</a:t>
            </a:r>
            <a:r>
              <a:rPr lang="en-US" sz="4400" dirty="0" smtClean="0"/>
              <a:t> </a:t>
            </a:r>
            <a:r>
              <a:rPr lang="en-US" sz="4400" dirty="0" err="1" smtClean="0"/>
              <a:t>Machen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4495800"/>
            <a:ext cx="3352800" cy="213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err="1" smtClean="0">
                <a:solidFill>
                  <a:srgbClr val="92D050"/>
                </a:solidFill>
              </a:rPr>
              <a:t>Wir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tun</a:t>
            </a:r>
            <a:r>
              <a:rPr lang="en-US" sz="2000" dirty="0" smtClean="0">
                <a:solidFill>
                  <a:srgbClr val="92D050"/>
                </a:solidFill>
              </a:rPr>
              <a:t> f</a:t>
            </a:r>
            <a:r>
              <a:rPr lang="de-DE" sz="2000" dirty="0" smtClean="0">
                <a:solidFill>
                  <a:srgbClr val="92D050"/>
                </a:solidFill>
              </a:rPr>
              <a:t>ü</a:t>
            </a:r>
            <a:r>
              <a:rPr lang="en-US" sz="2000" dirty="0" smtClean="0">
                <a:solidFill>
                  <a:srgbClr val="92D050"/>
                </a:solidFill>
              </a:rPr>
              <a:t>r die </a:t>
            </a:r>
            <a:r>
              <a:rPr lang="en-US" sz="2000" dirty="0" err="1" smtClean="0">
                <a:solidFill>
                  <a:srgbClr val="92D050"/>
                </a:solidFill>
              </a:rPr>
              <a:t>Umwelt</a:t>
            </a:r>
            <a:r>
              <a:rPr lang="en-US" sz="2000" dirty="0" smtClean="0">
                <a:solidFill>
                  <a:srgbClr val="92D050"/>
                </a:solidFill>
              </a:rPr>
              <a:t>,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92D050"/>
                </a:solidFill>
              </a:rPr>
              <a:t>zu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Hause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wird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jeder</a:t>
            </a:r>
            <a:endParaRPr lang="en-US" sz="2000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92D050"/>
                </a:solidFill>
              </a:rPr>
              <a:t>M</a:t>
            </a:r>
            <a:r>
              <a:rPr lang="de-DE" sz="2000" dirty="0" smtClean="0">
                <a:solidFill>
                  <a:srgbClr val="92D050"/>
                </a:solidFill>
              </a:rPr>
              <a:t>ü</a:t>
            </a:r>
            <a:r>
              <a:rPr lang="en-US" sz="2000" dirty="0" err="1" smtClean="0">
                <a:solidFill>
                  <a:srgbClr val="92D050"/>
                </a:solidFill>
              </a:rPr>
              <a:t>ll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sortiert</a:t>
            </a:r>
            <a:r>
              <a:rPr lang="en-US" sz="2000" dirty="0" smtClean="0">
                <a:solidFill>
                  <a:srgbClr val="92D050"/>
                </a:solidFill>
              </a:rPr>
              <a:t>, </a:t>
            </a:r>
            <a:r>
              <a:rPr lang="en-US" sz="2000" dirty="0" err="1" smtClean="0">
                <a:solidFill>
                  <a:srgbClr val="92D050"/>
                </a:solidFill>
              </a:rPr>
              <a:t>eben</a:t>
            </a:r>
            <a:r>
              <a:rPr lang="en-US" sz="2000" dirty="0" smtClean="0">
                <a:solidFill>
                  <a:srgbClr val="92D050"/>
                </a:solidFill>
              </a:rPr>
              <a:t> in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92D050"/>
                </a:solidFill>
              </a:rPr>
              <a:t>Plastik</a:t>
            </a:r>
            <a:r>
              <a:rPr lang="en-US" sz="2000" dirty="0" smtClean="0">
                <a:solidFill>
                  <a:srgbClr val="92D050"/>
                </a:solidFill>
              </a:rPr>
              <a:t>, </a:t>
            </a:r>
            <a:r>
              <a:rPr lang="en-US" sz="2000" dirty="0" err="1" smtClean="0">
                <a:solidFill>
                  <a:srgbClr val="92D050"/>
                </a:solidFill>
              </a:rPr>
              <a:t>Aluminium</a:t>
            </a:r>
            <a:r>
              <a:rPr lang="en-US" sz="2000" dirty="0" smtClean="0">
                <a:solidFill>
                  <a:srgbClr val="92D050"/>
                </a:solidFill>
              </a:rPr>
              <a:t>,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92D050"/>
                </a:solidFill>
              </a:rPr>
              <a:t>Papier</a:t>
            </a:r>
            <a:r>
              <a:rPr lang="en-US" sz="2000" dirty="0" smtClean="0">
                <a:solidFill>
                  <a:srgbClr val="92D050"/>
                </a:solidFill>
              </a:rPr>
              <a:t> und so </a:t>
            </a:r>
            <a:r>
              <a:rPr lang="en-US" sz="2000" dirty="0" err="1" smtClean="0">
                <a:solidFill>
                  <a:srgbClr val="92D050"/>
                </a:solidFill>
              </a:rPr>
              <a:t>weiter</a:t>
            </a:r>
            <a:r>
              <a:rPr lang="en-US" sz="2000" dirty="0" smtClean="0">
                <a:solidFill>
                  <a:srgbClr val="92D050"/>
                </a:solidFill>
              </a:rPr>
              <a:t>.  </a:t>
            </a:r>
            <a:endParaRPr lang="en-US" sz="2000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1702819" cy="254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gogree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056" y="4191000"/>
            <a:ext cx="2663869" cy="2524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7526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66"/>
                </a:solidFill>
              </a:rPr>
              <a:t>Im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err="1" smtClean="0">
                <a:solidFill>
                  <a:srgbClr val="FFFF66"/>
                </a:solidFill>
              </a:rPr>
              <a:t>mein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err="1" smtClean="0">
                <a:solidFill>
                  <a:srgbClr val="FFFF66"/>
                </a:solidFill>
              </a:rPr>
              <a:t>Hause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err="1" smtClean="0">
                <a:solidFill>
                  <a:srgbClr val="FFFF66"/>
                </a:solidFill>
              </a:rPr>
              <a:t>ich</a:t>
            </a:r>
            <a:r>
              <a:rPr lang="en-US" sz="2000" dirty="0" smtClean="0">
                <a:solidFill>
                  <a:srgbClr val="FFFF66"/>
                </a:solidFill>
              </a:rPr>
              <a:t> muss </a:t>
            </a:r>
            <a:r>
              <a:rPr lang="en-US" sz="2000" dirty="0" err="1" smtClean="0">
                <a:solidFill>
                  <a:srgbClr val="FFFF66"/>
                </a:solidFill>
              </a:rPr>
              <a:t>mein</a:t>
            </a:r>
            <a:r>
              <a:rPr lang="en-US" sz="2000" dirty="0" smtClean="0">
                <a:solidFill>
                  <a:srgbClr val="FFFF66"/>
                </a:solidFill>
              </a:rPr>
              <a:t> Zimmer </a:t>
            </a:r>
            <a:r>
              <a:rPr lang="en-US" sz="2000" dirty="0" err="1" smtClean="0">
                <a:solidFill>
                  <a:srgbClr val="FFFF66"/>
                </a:solidFill>
              </a:rPr>
              <a:t>aufr</a:t>
            </a:r>
            <a:r>
              <a:rPr lang="en-US" sz="2000" dirty="0" err="1" smtClean="0">
                <a:solidFill>
                  <a:srgbClr val="FFFF66"/>
                </a:solidFill>
              </a:rPr>
              <a:t>ä</a:t>
            </a:r>
            <a:r>
              <a:rPr lang="en-US" sz="2000" dirty="0" err="1" smtClean="0">
                <a:solidFill>
                  <a:srgbClr val="FFFF66"/>
                </a:solidFill>
              </a:rPr>
              <a:t>umen</a:t>
            </a:r>
            <a:r>
              <a:rPr lang="en-US" sz="2000" dirty="0" smtClean="0">
                <a:solidFill>
                  <a:srgbClr val="FFFF66"/>
                </a:solidFill>
              </a:rPr>
              <a:t> und </a:t>
            </a:r>
            <a:r>
              <a:rPr lang="en-US" sz="2000" dirty="0" err="1" smtClean="0">
                <a:solidFill>
                  <a:srgbClr val="FFFF66"/>
                </a:solidFill>
              </a:rPr>
              <a:t>Staub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err="1" smtClean="0">
                <a:solidFill>
                  <a:srgbClr val="FFFF66"/>
                </a:solidFill>
              </a:rPr>
              <a:t>saugen</a:t>
            </a:r>
            <a:r>
              <a:rPr lang="en-US" sz="2000" dirty="0" smtClean="0">
                <a:solidFill>
                  <a:srgbClr val="FFFF66"/>
                </a:solidFill>
              </a:rPr>
              <a:t>.</a:t>
            </a:r>
            <a:endParaRPr lang="en-US" sz="2000" dirty="0">
              <a:solidFill>
                <a:srgbClr val="FFFF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5240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Im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mein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Hause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ich</a:t>
            </a:r>
            <a:r>
              <a:rPr lang="en-US" sz="2400" dirty="0" smtClean="0">
                <a:solidFill>
                  <a:schemeClr val="accent2"/>
                </a:solidFill>
              </a:rPr>
              <a:t> muss </a:t>
            </a:r>
            <a:r>
              <a:rPr lang="en-US" sz="2400" dirty="0" err="1" smtClean="0">
                <a:solidFill>
                  <a:schemeClr val="accent2"/>
                </a:solidFill>
              </a:rPr>
              <a:t>auch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meine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Klamotten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aufr</a:t>
            </a:r>
            <a:r>
              <a:rPr lang="en-US" sz="2400" dirty="0" err="1" smtClean="0">
                <a:solidFill>
                  <a:schemeClr val="accent2"/>
                </a:solidFill>
              </a:rPr>
              <a:t>ä</a:t>
            </a:r>
            <a:r>
              <a:rPr lang="en-US" sz="2400" dirty="0" err="1" smtClean="0">
                <a:solidFill>
                  <a:schemeClr val="accent2"/>
                </a:solidFill>
              </a:rPr>
              <a:t>umen</a:t>
            </a:r>
            <a:r>
              <a:rPr lang="en-US" sz="2400" dirty="0" smtClean="0">
                <a:solidFill>
                  <a:schemeClr val="accent2"/>
                </a:solidFill>
              </a:rPr>
              <a:t> und das </a:t>
            </a:r>
            <a:r>
              <a:rPr lang="en-US" sz="2400" dirty="0" err="1" smtClean="0">
                <a:solidFill>
                  <a:schemeClr val="accent2"/>
                </a:solidFill>
              </a:rPr>
              <a:t>Bett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machen</a:t>
            </a:r>
            <a:r>
              <a:rPr lang="en-US" sz="2400" dirty="0" smtClean="0">
                <a:solidFill>
                  <a:schemeClr val="accent2"/>
                </a:solidFill>
              </a:rPr>
              <a:t>.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6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175</TotalTime>
  <Words>380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Verve</vt:lpstr>
      <vt:lpstr>Mein Autobiografie</vt:lpstr>
      <vt:lpstr>Guten Tag!</vt:lpstr>
      <vt:lpstr>Gern? Order Nich Gern?</vt:lpstr>
      <vt:lpstr>Dein Lieblingsrezept</vt:lpstr>
      <vt:lpstr>  Mode</vt:lpstr>
      <vt:lpstr>Lieblingsfach</vt:lpstr>
      <vt:lpstr>Mein Freizeit</vt:lpstr>
      <vt:lpstr>Hause Machen</vt:lpstr>
    </vt:vector>
  </TitlesOfParts>
  <Company>Virginia Beach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Autobiography</dc:title>
  <dc:creator>MELODY A SARNO (487)</dc:creator>
  <cp:lastModifiedBy>Owner</cp:lastModifiedBy>
  <cp:revision>18</cp:revision>
  <dcterms:created xsi:type="dcterms:W3CDTF">2012-05-31T16:40:52Z</dcterms:created>
  <dcterms:modified xsi:type="dcterms:W3CDTF">2012-06-06T05:43:04Z</dcterms:modified>
</cp:coreProperties>
</file>