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9" r:id="rId4"/>
    <p:sldId id="260" r:id="rId5"/>
    <p:sldId id="257"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1"/>
            <a:ext cx="5638800" cy="685799"/>
          </a:xfrm>
        </p:spPr>
        <p:txBody>
          <a:bodyPr>
            <a:normAutofit/>
          </a:bodyPr>
          <a:lstStyle>
            <a:lvl1pPr>
              <a:defRPr sz="28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505200" y="2362200"/>
            <a:ext cx="5638800" cy="609600"/>
          </a:xfrm>
        </p:spPr>
        <p:txBody>
          <a:bodyPr>
            <a:normAutofit/>
          </a:bodyPr>
          <a:lstStyle>
            <a:lvl1pPr marL="0" indent="0" algn="ctr">
              <a:buNone/>
              <a:defRPr sz="20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9E212F4-E5A7-4199-9071-E970466D98F8}" type="datetimeFigureOut">
              <a:rPr lang="en-US"/>
              <a:pPr>
                <a:defRPr/>
              </a:pPr>
              <a:t>10/28/2011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3A5C7C-ED42-4A8E-BD3C-519A115FA4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3019D7-DC0B-4FE9-A597-DB2F910EABC6}" type="datetimeFigureOut">
              <a:rPr lang="en-US"/>
              <a:pPr>
                <a:defRPr/>
              </a:pPr>
              <a:t>10/28/2011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9C63E-BB67-4662-B22F-73806824E8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5F32E0-F646-4F49-984A-6B1BE9896791}" type="datetimeFigureOut">
              <a:rPr lang="en-US"/>
              <a:pPr>
                <a:defRPr/>
              </a:pPr>
              <a:t>10/28/2011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71F6E0-586C-4961-83D8-ADDC55098B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962EA8-9D15-41A8-8A37-5B2EC09E4C6C}" type="datetimeFigureOut">
              <a:rPr lang="en-US"/>
              <a:pPr>
                <a:defRPr/>
              </a:pPr>
              <a:t>10/28/2011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24EA18-4E4A-4D61-B74A-F04CCADDA7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F70308-9BA4-4A06-8C7F-A47B23C391A3}" type="datetimeFigureOut">
              <a:rPr lang="en-US"/>
              <a:pPr>
                <a:defRPr/>
              </a:pPr>
              <a:t>10/28/2011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3A91C-32E4-4853-9669-06F18BCA12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13239B-BFD6-475C-9CB0-26C288F9FD8B}" type="datetimeFigureOut">
              <a:rPr lang="en-US"/>
              <a:pPr>
                <a:defRPr/>
              </a:pPr>
              <a:t>10/28/2011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CCAF35-1B0B-463A-8ABE-25EF516D78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822E02-D510-4703-B9B7-781FEDDAF005}" type="datetimeFigureOut">
              <a:rPr lang="en-US"/>
              <a:pPr>
                <a:defRPr/>
              </a:pPr>
              <a:t>10/28/2011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D6F51E-E34B-45D4-B874-6F597AEC11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D06986-29C6-4600-8873-821DF68BC54F}" type="datetimeFigureOut">
              <a:rPr lang="en-US"/>
              <a:pPr>
                <a:defRPr/>
              </a:pPr>
              <a:t>10/28/2011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60F4B1-B318-4825-A811-3EDAABA51E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BCE03D-10FC-4305-9B6A-8536DA3403E9}" type="datetimeFigureOut">
              <a:rPr lang="en-US"/>
              <a:pPr>
                <a:defRPr/>
              </a:pPr>
              <a:t>10/28/2011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48742A-3B69-4B4A-B575-6645951A75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5C33B7-6B75-4D58-8F24-D91DD4D6194D}" type="datetimeFigureOut">
              <a:rPr lang="en-US"/>
              <a:pPr>
                <a:defRPr/>
              </a:pPr>
              <a:t>10/28/2011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8E6AE5-DAB0-48F8-A3BD-78F50FF22B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99CE00-0760-4D06-941C-CBFB0FBF6533}" type="datetimeFigureOut">
              <a:rPr lang="en-US"/>
              <a:pPr>
                <a:defRPr/>
              </a:pPr>
              <a:t>10/28/2011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B1CAF2-EB90-4A46-BC3C-32742D7C95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95400" y="274638"/>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5AD4013-EC88-4243-833B-312778778EF3}" type="datetimeFigureOut">
              <a:rPr lang="en-US"/>
              <a:pPr>
                <a:defRPr/>
              </a:pPr>
              <a:t>10/28/2011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7E2BB4B-8C62-4E3A-BE46-D1DE1B5DCF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214255" y="1828800"/>
            <a:ext cx="5943600" cy="1524000"/>
          </a:xfrm>
        </p:spPr>
        <p:txBody>
          <a:bodyPr>
            <a:normAutofit/>
          </a:bodyPr>
          <a:lstStyle/>
          <a:p>
            <a:r>
              <a:rPr lang="en-US" dirty="0">
                <a:latin typeface="Tahoma" pitchFamily="-96" charset="0"/>
                <a:cs typeface="Tahoma" pitchFamily="-96" charset="0"/>
              </a:rPr>
              <a:t>Multiple Translations of the Bible on Christian Unity</a:t>
            </a:r>
            <a:endParaRPr lang="en-US" dirty="0" smtClean="0">
              <a:latin typeface="Tahoma" pitchFamily="-96" charset="0"/>
              <a:cs typeface="Tahoma" pitchFamily="-96" charset="0"/>
            </a:endParaRPr>
          </a:p>
        </p:txBody>
      </p:sp>
      <p:sp>
        <p:nvSpPr>
          <p:cNvPr id="3075" name="Subtitle 2"/>
          <p:cNvSpPr>
            <a:spLocks noGrp="1"/>
          </p:cNvSpPr>
          <p:nvPr>
            <p:ph type="subTitle" idx="1"/>
          </p:nvPr>
        </p:nvSpPr>
        <p:spPr>
          <a:xfrm>
            <a:off x="3505200" y="3886200"/>
            <a:ext cx="5638800" cy="609600"/>
          </a:xfrm>
        </p:spPr>
        <p:txBody>
          <a:bodyPr/>
          <a:lstStyle/>
          <a:p>
            <a:r>
              <a:rPr lang="en-US" dirty="0" smtClean="0">
                <a:latin typeface="Arial" charset="0"/>
                <a:cs typeface="Arial" charset="0"/>
              </a:rPr>
              <a:t>Melody </a:t>
            </a:r>
            <a:r>
              <a:rPr lang="en-US" dirty="0" err="1" smtClean="0">
                <a:latin typeface="Arial" charset="0"/>
                <a:cs typeface="Arial" charset="0"/>
              </a:rPr>
              <a:t>Sarno</a:t>
            </a:r>
            <a:endParaRPr lang="en-US" dirty="0" smtClean="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Committee Members</a:t>
            </a:r>
            <a:endParaRPr lang="en-US" dirty="0"/>
          </a:p>
        </p:txBody>
      </p:sp>
      <p:sp>
        <p:nvSpPr>
          <p:cNvPr id="3" name="Content Placeholder 2"/>
          <p:cNvSpPr>
            <a:spLocks noGrp="1"/>
          </p:cNvSpPr>
          <p:nvPr>
            <p:ph idx="1"/>
          </p:nvPr>
        </p:nvSpPr>
        <p:spPr/>
        <p:txBody>
          <a:bodyPr/>
          <a:lstStyle/>
          <a:p>
            <a:r>
              <a:rPr lang="en-US" dirty="0"/>
              <a:t>Mr. C</a:t>
            </a:r>
          </a:p>
          <a:p>
            <a:r>
              <a:rPr lang="en-US" dirty="0"/>
              <a:t>Ms. Melton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667000"/>
            <a:ext cx="46672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60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4525963"/>
          </a:xfrm>
        </p:spPr>
        <p:txBody>
          <a:bodyPr/>
          <a:lstStyle/>
          <a:p>
            <a:pPr marL="0" indent="0">
              <a:buNone/>
            </a:pPr>
            <a:r>
              <a:rPr lang="en-US" dirty="0"/>
              <a:t>"I pray not only for them, but also for those who will believe in me through their word, so that they may all be one, as you, Father, are in me and I in you, that they also may be in us, that the world may believe that you sent me. And I have given them the glory you gave me, so that they may be one, as we are one, I in them and you in me, that they may be brought to perfection as one, that the world may know that you sent me, and that you loved them even as you loved me.” (John 17:20-23) </a:t>
            </a:r>
          </a:p>
          <a:p>
            <a:endParaRPr lang="en-US" dirty="0"/>
          </a:p>
        </p:txBody>
      </p:sp>
    </p:spTree>
    <p:extLst>
      <p:ext uri="{BB962C8B-B14F-4D97-AF65-F5344CB8AC3E}">
        <p14:creationId xmlns:p14="http://schemas.microsoft.com/office/powerpoint/2010/main" val="269069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“Division openly contradicts the will of Christ, provides a stumbling block to the world, and inflicts damage on the most holy cause of proclaiming the Good News to every creature.” </a:t>
            </a:r>
          </a:p>
          <a:p>
            <a:pPr marL="0" indent="0" algn="r">
              <a:buNone/>
            </a:pPr>
            <a:r>
              <a:rPr lang="en-US" sz="1800" dirty="0"/>
              <a:t>Pope John Paul II’s encyclical letter </a:t>
            </a:r>
            <a:r>
              <a:rPr lang="en-US" sz="1800" dirty="0" err="1"/>
              <a:t>Ut</a:t>
            </a:r>
            <a:r>
              <a:rPr lang="en-US" sz="1800" dirty="0"/>
              <a:t> Unum </a:t>
            </a:r>
            <a:r>
              <a:rPr lang="en-US" sz="1800" dirty="0" err="1"/>
              <a:t>Sint</a:t>
            </a:r>
            <a:r>
              <a:rPr lang="en-US" sz="1800" dirty="0"/>
              <a:t> ("That They Be One") </a:t>
            </a:r>
          </a:p>
          <a:p>
            <a:endParaRPr lang="en-US" dirty="0"/>
          </a:p>
        </p:txBody>
      </p:sp>
    </p:spTree>
    <p:extLst>
      <p:ext uri="{BB962C8B-B14F-4D97-AF65-F5344CB8AC3E}">
        <p14:creationId xmlns:p14="http://schemas.microsoft.com/office/powerpoint/2010/main" val="413787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The Original Texts</a:t>
            </a:r>
            <a:endParaRPr lang="en-US" dirty="0" smtClean="0"/>
          </a:p>
        </p:txBody>
      </p:sp>
      <p:sp>
        <p:nvSpPr>
          <p:cNvPr id="4099" name="Content Placeholder 2"/>
          <p:cNvSpPr>
            <a:spLocks noGrp="1"/>
          </p:cNvSpPr>
          <p:nvPr>
            <p:ph idx="1"/>
          </p:nvPr>
        </p:nvSpPr>
        <p:spPr/>
        <p:txBody>
          <a:bodyPr/>
          <a:lstStyle/>
          <a:p>
            <a:pPr lvl="0" fontAlgn="auto">
              <a:spcAft>
                <a:spcPts val="0"/>
              </a:spcAft>
              <a:buFont typeface="Arial" pitchFamily="34" charset="0"/>
              <a:buChar char="•"/>
            </a:pPr>
            <a:r>
              <a:rPr lang="en-US" dirty="0" smtClean="0"/>
              <a:t>Languages </a:t>
            </a:r>
            <a:r>
              <a:rPr lang="en-US" dirty="0"/>
              <a:t>of the Bible: Greek, Latin, Aramaic</a:t>
            </a:r>
          </a:p>
          <a:p>
            <a:pPr lvl="0" fontAlgn="auto">
              <a:spcAft>
                <a:spcPts val="0"/>
              </a:spcAft>
              <a:buFont typeface="Arial" pitchFamily="34" charset="0"/>
              <a:buChar char="•"/>
            </a:pPr>
            <a:r>
              <a:rPr lang="en-US" dirty="0"/>
              <a:t>Who spoke what</a:t>
            </a:r>
          </a:p>
          <a:p>
            <a:pPr lvl="0" fontAlgn="auto">
              <a:spcAft>
                <a:spcPts val="0"/>
              </a:spcAft>
              <a:buFont typeface="Arial" pitchFamily="34" charset="0"/>
              <a:buChar char="•"/>
            </a:pPr>
            <a:r>
              <a:rPr lang="en-US" dirty="0"/>
              <a:t>Why those languages were chosen</a:t>
            </a:r>
          </a:p>
          <a:p>
            <a:endParaRPr lang="en-US" sz="2200" dirty="0" smtClean="0"/>
          </a:p>
          <a:p>
            <a:endParaRPr lang="en-US" sz="2200" dirty="0" smtClean="0"/>
          </a:p>
        </p:txBody>
      </p:sp>
      <p:pic>
        <p:nvPicPr>
          <p:cNvPr id="4" name="Picture 2" descr="http://i.ebayimg.com/06/!B6ztbDwEWk~$(KGrHqIOKjwEylRCJbK7BMyc3,OfB!~~-1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291" y="5105400"/>
            <a:ext cx="4525818" cy="14935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a:t>
            </a:r>
            <a:endParaRPr lang="en-US" dirty="0"/>
          </a:p>
        </p:txBody>
      </p:sp>
      <p:sp>
        <p:nvSpPr>
          <p:cNvPr id="3" name="Content Placeholder 2"/>
          <p:cNvSpPr>
            <a:spLocks noGrp="1"/>
          </p:cNvSpPr>
          <p:nvPr>
            <p:ph idx="1"/>
          </p:nvPr>
        </p:nvSpPr>
        <p:spPr/>
        <p:txBody>
          <a:bodyPr/>
          <a:lstStyle/>
          <a:p>
            <a:r>
              <a:rPr lang="en-US" dirty="0"/>
              <a:t>Failure to elaborate</a:t>
            </a:r>
          </a:p>
          <a:p>
            <a:r>
              <a:rPr lang="en-US" dirty="0"/>
              <a:t>Punctuation fixes</a:t>
            </a:r>
          </a:p>
          <a:p>
            <a:r>
              <a:rPr lang="en-US" dirty="0"/>
              <a:t>Alternate Interpretations </a:t>
            </a:r>
          </a:p>
          <a:p>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2738438"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65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a:t>
            </a:r>
            <a:endParaRPr lang="en-US" dirty="0"/>
          </a:p>
        </p:txBody>
      </p:sp>
      <p:sp>
        <p:nvSpPr>
          <p:cNvPr id="3" name="Content Placeholder 2"/>
          <p:cNvSpPr>
            <a:spLocks noGrp="1"/>
          </p:cNvSpPr>
          <p:nvPr>
            <p:ph idx="1"/>
          </p:nvPr>
        </p:nvSpPr>
        <p:spPr/>
        <p:txBody>
          <a:bodyPr/>
          <a:lstStyle/>
          <a:p>
            <a:r>
              <a:rPr lang="en-US" dirty="0"/>
              <a:t>Great Schism</a:t>
            </a:r>
          </a:p>
          <a:p>
            <a:r>
              <a:rPr lang="en-US" dirty="0"/>
              <a:t>Reformation</a:t>
            </a:r>
          </a:p>
          <a:p>
            <a:r>
              <a:rPr lang="en-US" dirty="0"/>
              <a:t>Negative effects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178" y="2286000"/>
            <a:ext cx="343492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93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32" y="228600"/>
            <a:ext cx="7391400" cy="1143000"/>
          </a:xfrm>
        </p:spPr>
        <p:txBody>
          <a:bodyPr/>
          <a:lstStyle/>
          <a:p>
            <a:r>
              <a:rPr lang="en-US" dirty="0" smtClean="0"/>
              <a:t>Importance</a:t>
            </a:r>
            <a:endParaRPr lang="en-US" dirty="0"/>
          </a:p>
        </p:txBody>
      </p:sp>
      <p:sp>
        <p:nvSpPr>
          <p:cNvPr id="3" name="Content Placeholder 2"/>
          <p:cNvSpPr>
            <a:spLocks noGrp="1"/>
          </p:cNvSpPr>
          <p:nvPr>
            <p:ph idx="1"/>
          </p:nvPr>
        </p:nvSpPr>
        <p:spPr/>
        <p:txBody>
          <a:bodyPr/>
          <a:lstStyle/>
          <a:p>
            <a:r>
              <a:rPr lang="en-US" dirty="0"/>
              <a:t>Understanding languages</a:t>
            </a:r>
          </a:p>
          <a:p>
            <a:r>
              <a:rPr lang="en-US" dirty="0"/>
              <a:t>Hope for unity</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5429" y="457200"/>
            <a:ext cx="2475024"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7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Limites</a:t>
            </a:r>
            <a:endParaRPr lang="en-US" dirty="0"/>
          </a:p>
        </p:txBody>
      </p:sp>
      <p:sp>
        <p:nvSpPr>
          <p:cNvPr id="3" name="Content Placeholder 2"/>
          <p:cNvSpPr>
            <a:spLocks noGrp="1"/>
          </p:cNvSpPr>
          <p:nvPr>
            <p:ph idx="1"/>
          </p:nvPr>
        </p:nvSpPr>
        <p:spPr/>
        <p:txBody>
          <a:bodyPr/>
          <a:lstStyle/>
          <a:p>
            <a:pPr marL="0" indent="0">
              <a:buNone/>
            </a:pPr>
            <a:r>
              <a:rPr lang="en-US" dirty="0"/>
              <a:t>Not knowing these languages myself</a:t>
            </a:r>
          </a:p>
          <a:p>
            <a:endParaRPr lang="en-US" dirty="0"/>
          </a:p>
        </p:txBody>
      </p:sp>
    </p:spTree>
    <p:extLst>
      <p:ext uri="{BB962C8B-B14F-4D97-AF65-F5344CB8AC3E}">
        <p14:creationId xmlns:p14="http://schemas.microsoft.com/office/powerpoint/2010/main" val="2654813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endParaRPr lang="en-US" dirty="0"/>
          </a:p>
        </p:txBody>
      </p:sp>
      <p:sp>
        <p:nvSpPr>
          <p:cNvPr id="3" name="Content Placeholder 2"/>
          <p:cNvSpPr>
            <a:spLocks noGrp="1"/>
          </p:cNvSpPr>
          <p:nvPr>
            <p:ph idx="1"/>
          </p:nvPr>
        </p:nvSpPr>
        <p:spPr/>
        <p:txBody>
          <a:bodyPr/>
          <a:lstStyle/>
          <a:p>
            <a:r>
              <a:rPr lang="en-US" dirty="0"/>
              <a:t>A form of UN for religion</a:t>
            </a:r>
          </a:p>
          <a:p>
            <a:r>
              <a:rPr lang="en-US" dirty="0"/>
              <a:t>Theologians and biblical scholars</a:t>
            </a:r>
          </a:p>
          <a:p>
            <a:r>
              <a:rPr lang="en-US" dirty="0"/>
              <a:t>Learn a few words from Greek, Latin, and Aramaic</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81400"/>
            <a:ext cx="3581400" cy="300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578898"/>
      </p:ext>
    </p:extLst>
  </p:cSld>
  <p:clrMapOvr>
    <a:masterClrMapping/>
  </p:clrMapOvr>
</p:sld>
</file>

<file path=ppt/theme/theme1.xml><?xml version="1.0" encoding="utf-8"?>
<a:theme xmlns:a="http://schemas.openxmlformats.org/drawingml/2006/main" name="TP101983113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FA65F-26BB-44BF-9A10-7A68F7D9FC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TP101983113_template</Template>
  <TotalTime>9</TotalTime>
  <Words>263</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TP101983113_template</vt:lpstr>
      <vt:lpstr>Multiple Translations of the Bible on Christian Unity</vt:lpstr>
      <vt:lpstr>PowerPoint Presentation</vt:lpstr>
      <vt:lpstr>PowerPoint Presentation</vt:lpstr>
      <vt:lpstr>The Original Texts</vt:lpstr>
      <vt:lpstr>Translating</vt:lpstr>
      <vt:lpstr>Separation</vt:lpstr>
      <vt:lpstr>Importance</vt:lpstr>
      <vt:lpstr>Limites</vt:lpstr>
      <vt:lpstr>Action</vt:lpstr>
      <vt:lpstr>Potential Committee Members</vt:lpstr>
    </vt:vector>
  </TitlesOfParts>
  <Company>Virginia Beach City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Translations of the Bible on Christian Unity</dc:title>
  <dc:creator>GEORGETTE M SARNO (479)</dc:creator>
  <cp:lastModifiedBy>GEORGETTE M SARNO (479)</cp:lastModifiedBy>
  <cp:revision>1</cp:revision>
  <dcterms:created xsi:type="dcterms:W3CDTF">2011-10-28T17:34:54Z</dcterms:created>
  <dcterms:modified xsi:type="dcterms:W3CDTF">2011-10-28T17:44:32Z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TC019831149991</vt:lpwstr>
  </property>
</Properties>
</file>