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57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B127E7-0138-4279-9F76-C5432D6DBCD4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F469A0-8EB7-40BD-BE06-D4F392C337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27E7-0138-4279-9F76-C5432D6DBCD4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69A0-8EB7-40BD-BE06-D4F392C33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27E7-0138-4279-9F76-C5432D6DBCD4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69A0-8EB7-40BD-BE06-D4F392C33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B127E7-0138-4279-9F76-C5432D6DBCD4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F469A0-8EB7-40BD-BE06-D4F392C337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B127E7-0138-4279-9F76-C5432D6DBCD4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F469A0-8EB7-40BD-BE06-D4F392C337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27E7-0138-4279-9F76-C5432D6DBCD4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69A0-8EB7-40BD-BE06-D4F392C337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27E7-0138-4279-9F76-C5432D6DBCD4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69A0-8EB7-40BD-BE06-D4F392C337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B127E7-0138-4279-9F76-C5432D6DBCD4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F469A0-8EB7-40BD-BE06-D4F392C337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27E7-0138-4279-9F76-C5432D6DBCD4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69A0-8EB7-40BD-BE06-D4F392C33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B127E7-0138-4279-9F76-C5432D6DBCD4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F469A0-8EB7-40BD-BE06-D4F392C3379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B127E7-0138-4279-9F76-C5432D6DBCD4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F469A0-8EB7-40BD-BE06-D4F392C3379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B127E7-0138-4279-9F76-C5432D6DBCD4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F469A0-8EB7-40BD-BE06-D4F392C337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iting.com/brainanatomy.html" TargetMode="External"/><Relationship Id="rId2" Type="http://schemas.openxmlformats.org/officeDocument/2006/relationships/hyperlink" Target="http://www.handofgod.com.au/page300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babyandkidallergies.com/fingerpaint.jpg&amp;imgrefurl=http://babyandkidallergies.com/&amp;usg=__0JkvNQPYGLbZkyVuJWLxeMaG5wY=&amp;h=1024&amp;w=1049&amp;sz=236&amp;hl=en&amp;start=3&amp;zoom=1&amp;tbnid=h1BvEzFJm41DhM:&amp;tbnh=146&amp;tbnw=150&amp;ei=1eqqTsnHDMXX0QGk9fC1Dw&amp;prev=/search%3Fq%3Dchildren%26um%3D1%26hl%3Den%26safe%3Dactive%26sa%3DN%26ie%3DUTF-8%26tbm%3Disch&amp;um=1&amp;itbs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Should everyone follow the morals of the ten commandments?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55701"/>
                </a:solidFill>
              </a:rPr>
              <a:t>Georgette </a:t>
            </a:r>
            <a:r>
              <a:rPr lang="en-US" dirty="0" err="1" smtClean="0">
                <a:solidFill>
                  <a:srgbClr val="D55701"/>
                </a:solidFill>
              </a:rPr>
              <a:t>Sarno</a:t>
            </a:r>
            <a:endParaRPr lang="en-US" dirty="0">
              <a:solidFill>
                <a:srgbClr val="D5570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D55701"/>
                </a:solidFill>
              </a:rPr>
              <a:t>Repetition of what was found</a:t>
            </a:r>
          </a:p>
          <a:p>
            <a:pPr lvl="0"/>
            <a:r>
              <a:rPr lang="en-US" dirty="0" smtClean="0">
                <a:solidFill>
                  <a:srgbClr val="D55701"/>
                </a:solidFill>
              </a:rPr>
              <a:t>Analysis</a:t>
            </a:r>
          </a:p>
          <a:p>
            <a:pPr lvl="0"/>
            <a:r>
              <a:rPr lang="en-US" dirty="0" smtClean="0">
                <a:solidFill>
                  <a:srgbClr val="D55701"/>
                </a:solidFill>
              </a:rPr>
              <a:t>Factors</a:t>
            </a:r>
          </a:p>
          <a:p>
            <a:pPr lvl="0"/>
            <a:r>
              <a:rPr lang="en-US" dirty="0" smtClean="0">
                <a:solidFill>
                  <a:srgbClr val="D55701"/>
                </a:solidFill>
              </a:rPr>
              <a:t>Final </a:t>
            </a:r>
            <a:r>
              <a:rPr lang="en-US" dirty="0" smtClean="0">
                <a:solidFill>
                  <a:srgbClr val="D55701"/>
                </a:solidFill>
              </a:rPr>
              <a:t>Definition</a:t>
            </a:r>
            <a:endParaRPr lang="en-US" dirty="0" smtClean="0">
              <a:solidFill>
                <a:srgbClr val="D5570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55701"/>
                </a:solidFill>
              </a:rPr>
              <a:t>Mission trip</a:t>
            </a:r>
            <a:endParaRPr lang="en-US" dirty="0">
              <a:solidFill>
                <a:srgbClr val="D55701"/>
              </a:solidFill>
            </a:endParaRPr>
          </a:p>
        </p:txBody>
      </p:sp>
      <p:pic>
        <p:nvPicPr>
          <p:cNvPr id="1026" name="Picture 2" descr="http://www.fumcrockwall.com/files/Youth/tool%20coll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590800"/>
            <a:ext cx="3081178" cy="2990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D55701"/>
                </a:solidFill>
                <a:hlinkClick r:id="rId2"/>
              </a:rPr>
              <a:t>http://</a:t>
            </a:r>
            <a:r>
              <a:rPr lang="en-US" u="sng" dirty="0" smtClean="0">
                <a:solidFill>
                  <a:srgbClr val="D55701"/>
                </a:solidFill>
                <a:hlinkClick r:id="rId2"/>
              </a:rPr>
              <a:t>www.handofgod.com.au/page300.php</a:t>
            </a:r>
            <a:endParaRPr lang="en-US" u="sng" dirty="0" smtClean="0">
              <a:solidFill>
                <a:srgbClr val="D55701"/>
              </a:solidFill>
            </a:endParaRPr>
          </a:p>
          <a:p>
            <a:r>
              <a:rPr lang="en-US" u="sng" dirty="0" smtClean="0">
                <a:solidFill>
                  <a:srgbClr val="D55701"/>
                </a:solidFill>
                <a:hlinkClick r:id="rId3"/>
              </a:rPr>
              <a:t>http://</a:t>
            </a:r>
            <a:r>
              <a:rPr lang="en-US" u="sng" dirty="0" smtClean="0">
                <a:solidFill>
                  <a:srgbClr val="D55701"/>
                </a:solidFill>
                <a:hlinkClick r:id="rId3"/>
              </a:rPr>
              <a:t>www.waiting.com/brainanatomy.html</a:t>
            </a:r>
            <a:endParaRPr lang="en-US" u="sng" dirty="0" smtClean="0">
              <a:solidFill>
                <a:srgbClr val="D55701"/>
              </a:solidFill>
            </a:endParaRPr>
          </a:p>
          <a:p>
            <a:r>
              <a:rPr lang="en-US" u="sng" dirty="0" smtClean="0">
                <a:solidFill>
                  <a:srgbClr val="D55701"/>
                </a:solidFill>
              </a:rPr>
              <a:t>http;//www.babyandkidallergies.com</a:t>
            </a:r>
          </a:p>
          <a:p>
            <a:r>
              <a:rPr lang="en-US" u="sng" dirty="0" smtClean="0">
                <a:solidFill>
                  <a:srgbClr val="D55701"/>
                </a:solidFill>
              </a:rPr>
              <a:t>http://www.fumcrockwall.com/520855.ihtml</a:t>
            </a:r>
            <a:endParaRPr lang="en-US" u="sng" dirty="0" smtClean="0">
              <a:solidFill>
                <a:srgbClr val="D5570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got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55701"/>
                </a:solidFill>
              </a:rPr>
              <a:t>Internet search</a:t>
            </a:r>
          </a:p>
          <a:p>
            <a:r>
              <a:rPr lang="en-US" dirty="0" smtClean="0">
                <a:solidFill>
                  <a:srgbClr val="D55701"/>
                </a:solidFill>
              </a:rPr>
              <a:t>Thought it to be deep and exciting</a:t>
            </a:r>
          </a:p>
        </p:txBody>
      </p:sp>
      <p:pic>
        <p:nvPicPr>
          <p:cNvPr id="22530" name="Picture 2" descr="http://www.handofgod.com.au/attachments/Image/The_Ten_Commandments_lg.g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524000" y="2514600"/>
            <a:ext cx="3209925" cy="4222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 of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55701"/>
                </a:solidFill>
              </a:rPr>
              <a:t>Explanation of what the Ten Commandments are</a:t>
            </a:r>
          </a:p>
          <a:p>
            <a:r>
              <a:rPr lang="en-US" dirty="0" smtClean="0">
                <a:solidFill>
                  <a:srgbClr val="D55701"/>
                </a:solidFill>
              </a:rPr>
              <a:t>Different religions and their beliefs</a:t>
            </a:r>
          </a:p>
          <a:p>
            <a:r>
              <a:rPr lang="en-US" dirty="0" smtClean="0">
                <a:solidFill>
                  <a:srgbClr val="D55701"/>
                </a:solidFill>
              </a:rPr>
              <a:t>The brain’s involvement</a:t>
            </a:r>
          </a:p>
          <a:p>
            <a:r>
              <a:rPr lang="en-US" dirty="0" smtClean="0">
                <a:solidFill>
                  <a:srgbClr val="D55701"/>
                </a:solidFill>
              </a:rPr>
              <a:t>Experiments</a:t>
            </a:r>
          </a:p>
          <a:p>
            <a:r>
              <a:rPr lang="en-US" dirty="0" smtClean="0">
                <a:solidFill>
                  <a:srgbClr val="D55701"/>
                </a:solidFill>
              </a:rPr>
              <a:t>Metaphors</a:t>
            </a:r>
          </a:p>
          <a:p>
            <a:r>
              <a:rPr lang="en-US" dirty="0" smtClean="0">
                <a:solidFill>
                  <a:srgbClr val="D55701"/>
                </a:solidFill>
              </a:rPr>
              <a:t>Final Analysis</a:t>
            </a:r>
          </a:p>
          <a:p>
            <a:r>
              <a:rPr lang="en-US" dirty="0" smtClean="0">
                <a:solidFill>
                  <a:srgbClr val="D55701"/>
                </a:solidFill>
              </a:rPr>
              <a:t>Answer</a:t>
            </a:r>
            <a:endParaRPr lang="en-US" dirty="0">
              <a:solidFill>
                <a:srgbClr val="D5570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The Ten </a:t>
            </a:r>
            <a:r>
              <a:rPr lang="en-US" dirty="0" smtClean="0"/>
              <a:t>Commandments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D55701"/>
                </a:solidFill>
              </a:rPr>
              <a:t>Where they are found</a:t>
            </a:r>
          </a:p>
          <a:p>
            <a:pPr lvl="0"/>
            <a:r>
              <a:rPr lang="en-US" dirty="0" smtClean="0">
                <a:solidFill>
                  <a:srgbClr val="D55701"/>
                </a:solidFill>
              </a:rPr>
              <a:t>Who believes in </a:t>
            </a:r>
            <a:r>
              <a:rPr lang="en-US" dirty="0" smtClean="0">
                <a:solidFill>
                  <a:srgbClr val="D55701"/>
                </a:solidFill>
              </a:rPr>
              <a:t>them</a:t>
            </a:r>
            <a:endParaRPr lang="en-US" dirty="0" smtClean="0">
              <a:solidFill>
                <a:srgbClr val="D55701"/>
              </a:solidFill>
            </a:endParaRPr>
          </a:p>
        </p:txBody>
      </p:sp>
      <p:pic>
        <p:nvPicPr>
          <p:cNvPr id="8194" name="Picture 2" descr="http://cdn.www.carm.org/images/bibl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819400"/>
            <a:ext cx="2968487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Literal purpose of the Ten </a:t>
            </a:r>
            <a:r>
              <a:rPr lang="en-US" dirty="0" smtClean="0"/>
              <a:t>Commandments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D55701"/>
                </a:solidFill>
              </a:rPr>
              <a:t>Purpose</a:t>
            </a:r>
          </a:p>
          <a:p>
            <a:pPr lvl="0"/>
            <a:r>
              <a:rPr lang="en-US" dirty="0" smtClean="0">
                <a:solidFill>
                  <a:srgbClr val="D55701"/>
                </a:solidFill>
              </a:rPr>
              <a:t>Comparison of them to the universal </a:t>
            </a:r>
            <a:r>
              <a:rPr lang="en-US" dirty="0" smtClean="0">
                <a:solidFill>
                  <a:srgbClr val="D55701"/>
                </a:solidFill>
              </a:rPr>
              <a:t>code</a:t>
            </a:r>
            <a:endParaRPr lang="en-US" dirty="0" smtClean="0">
              <a:solidFill>
                <a:srgbClr val="D5570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Religions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55701"/>
                </a:solidFill>
              </a:rPr>
              <a:t>Buddhism</a:t>
            </a:r>
          </a:p>
          <a:p>
            <a:r>
              <a:rPr lang="en-US" dirty="0" smtClean="0">
                <a:solidFill>
                  <a:srgbClr val="D55701"/>
                </a:solidFill>
              </a:rPr>
              <a:t>Hinduism</a:t>
            </a:r>
          </a:p>
          <a:p>
            <a:r>
              <a:rPr lang="en-US" dirty="0" smtClean="0">
                <a:solidFill>
                  <a:srgbClr val="D55701"/>
                </a:solidFill>
              </a:rPr>
              <a:t>Christianity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D55701"/>
                </a:solidFill>
              </a:rPr>
              <a:t>Experiemnts</a:t>
            </a:r>
            <a:endParaRPr lang="en-US" dirty="0" smtClean="0">
              <a:solidFill>
                <a:srgbClr val="D55701"/>
              </a:solidFill>
            </a:endParaRPr>
          </a:p>
          <a:p>
            <a:r>
              <a:rPr lang="en-US" dirty="0" smtClean="0">
                <a:solidFill>
                  <a:srgbClr val="D55701"/>
                </a:solidFill>
              </a:rPr>
              <a:t>Outcomes</a:t>
            </a:r>
            <a:endParaRPr lang="en-US" dirty="0">
              <a:solidFill>
                <a:srgbClr val="D55701"/>
              </a:solidFill>
            </a:endParaRPr>
          </a:p>
        </p:txBody>
      </p:sp>
      <p:pic>
        <p:nvPicPr>
          <p:cNvPr id="5122" name="Picture 2" descr="http://www.waiting.com/waiting.gifs/basicbra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048000"/>
            <a:ext cx="3495675" cy="23518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55701"/>
                </a:solidFill>
              </a:rPr>
              <a:t>Experiments</a:t>
            </a:r>
          </a:p>
          <a:p>
            <a:r>
              <a:rPr lang="en-US" dirty="0" smtClean="0">
                <a:solidFill>
                  <a:srgbClr val="D55701"/>
                </a:solidFill>
              </a:rPr>
              <a:t>Outcomes</a:t>
            </a:r>
            <a:endParaRPr lang="en-US" dirty="0">
              <a:solidFill>
                <a:srgbClr val="D55701"/>
              </a:solidFill>
            </a:endParaRPr>
          </a:p>
        </p:txBody>
      </p:sp>
      <p:pic>
        <p:nvPicPr>
          <p:cNvPr id="4098" name="Picture 2" descr="http://t3.gstatic.com/images?q=tbn:ANd9GcQDawaZd05AzKzoWM8NsfHjJpJzo9EtPv58s-RWpgT1nZghSpciUkg3UkaUN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743200"/>
            <a:ext cx="2495550" cy="2429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D55701"/>
                </a:solidFill>
              </a:rPr>
              <a:t>Art</a:t>
            </a:r>
          </a:p>
          <a:p>
            <a:pPr lvl="0"/>
            <a:r>
              <a:rPr lang="en-US" dirty="0" smtClean="0">
                <a:solidFill>
                  <a:srgbClr val="D55701"/>
                </a:solidFill>
              </a:rPr>
              <a:t>Food</a:t>
            </a:r>
          </a:p>
          <a:p>
            <a:pPr lvl="0"/>
            <a:r>
              <a:rPr lang="en-US" dirty="0" smtClean="0">
                <a:solidFill>
                  <a:srgbClr val="D55701"/>
                </a:solidFill>
              </a:rPr>
              <a:t>SAT/ACT Scores</a:t>
            </a:r>
          </a:p>
          <a:p>
            <a:pPr lvl="0"/>
            <a:r>
              <a:rPr lang="en-US" dirty="0" smtClean="0">
                <a:solidFill>
                  <a:srgbClr val="D55701"/>
                </a:solidFill>
              </a:rPr>
              <a:t>China’s economy</a:t>
            </a:r>
          </a:p>
          <a:p>
            <a:pPr lvl="0"/>
            <a:r>
              <a:rPr lang="en-US" dirty="0" smtClean="0">
                <a:solidFill>
                  <a:srgbClr val="D55701"/>
                </a:solidFill>
              </a:rPr>
              <a:t>Papa New </a:t>
            </a:r>
            <a:r>
              <a:rPr lang="en-US" dirty="0" smtClean="0">
                <a:solidFill>
                  <a:srgbClr val="D55701"/>
                </a:solidFill>
              </a:rPr>
              <a:t>Guinea</a:t>
            </a:r>
            <a:endParaRPr lang="en-US" dirty="0" smtClean="0">
              <a:solidFill>
                <a:srgbClr val="D5570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122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Should everyone follow the morals of the ten commandments?</vt:lpstr>
      <vt:lpstr>How I got the question</vt:lpstr>
      <vt:lpstr>Sections of the paper</vt:lpstr>
      <vt:lpstr>The Ten Commandments</vt:lpstr>
      <vt:lpstr>Literal purpose of the Ten Commandments</vt:lpstr>
      <vt:lpstr>Religions</vt:lpstr>
      <vt:lpstr>The Brain</vt:lpstr>
      <vt:lpstr>Children</vt:lpstr>
      <vt:lpstr>Metaphors</vt:lpstr>
      <vt:lpstr>Closing</vt:lpstr>
      <vt:lpstr>Action</vt:lpstr>
      <vt:lpstr>Citations</vt:lpstr>
    </vt:vector>
  </TitlesOfParts>
  <Company>Virginia Beach City Public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everyone follow the morals of the ten commandments?</dc:title>
  <dc:creator>204479</dc:creator>
  <cp:lastModifiedBy>204479</cp:lastModifiedBy>
  <cp:revision>4</cp:revision>
  <dcterms:created xsi:type="dcterms:W3CDTF">2011-10-28T17:20:34Z</dcterms:created>
  <dcterms:modified xsi:type="dcterms:W3CDTF">2011-10-28T17:51:25Z</dcterms:modified>
</cp:coreProperties>
</file>